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0" r:id="rId4"/>
    <p:sldMasterId id="2147483670" r:id="rId5"/>
    <p:sldMasterId id="2147483679" r:id="rId6"/>
    <p:sldMasterId id="2147483674" r:id="rId7"/>
  </p:sldMasterIdLst>
  <p:notesMasterIdLst>
    <p:notesMasterId r:id="rId19"/>
  </p:notesMasterIdLst>
  <p:sldIdLst>
    <p:sldId id="363" r:id="rId8"/>
    <p:sldId id="481" r:id="rId9"/>
    <p:sldId id="482" r:id="rId10"/>
    <p:sldId id="483" r:id="rId11"/>
    <p:sldId id="306" r:id="rId12"/>
    <p:sldId id="477" r:id="rId13"/>
    <p:sldId id="365" r:id="rId14"/>
    <p:sldId id="369" r:id="rId15"/>
    <p:sldId id="370" r:id="rId16"/>
    <p:sldId id="372" r:id="rId17"/>
    <p:sldId id="480" r:id="rId18"/>
  </p:sldIdLst>
  <p:sldSz cx="12192000" cy="6858000"/>
  <p:notesSz cx="6858000" cy="9144000"/>
  <p:embeddedFontLst>
    <p:embeddedFont>
      <p:font typeface="Helvetica" panose="020B0604020202020204" pitchFamily="34" charset="0"/>
      <p:regular r:id="rId20"/>
      <p:bold r:id="rId21"/>
      <p:italic r:id="rId22"/>
      <p:boldItalic r:id="rId23"/>
    </p:embeddedFont>
    <p:embeddedFont>
      <p:font typeface="Obvia Expanded" panose="02000503040000020004" pitchFamily="50" charset="0"/>
      <p:bold r:id="rId2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FB1663C-D270-895D-8FA0-D053807B7BA6}" name="Celine Ankjær Jeppesen" initials="CA" userId="S::Celine@genoplivning.dk::d1cb0c86-be62-46c5-b167-e90933f71c53" providerId="AD"/>
  <p188:author id="{B87E21F1-8E31-5707-2923-3598736D1778}" name="Pia Maria Lie" initials="PL" userId="S::pml_piamarialie.dk#ext#@genoplivningdk.onmicrosoft.com::6d714648-4122-428d-830c-a22f7d49ecb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FBC8"/>
    <a:srgbClr val="FF7E79"/>
    <a:srgbClr val="EBEBEB"/>
    <a:srgbClr val="2220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7A0B871-CBC5-45F6-90FA-5531B71B606C}" v="8" dt="2025-09-01T14:10:08.55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llemlayou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Ingen typografi, intet git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ema til typografi 1 - Markering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Ingen typografi, tabelgit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5613" autoAdjust="0"/>
  </p:normalViewPr>
  <p:slideViewPr>
    <p:cSldViewPr snapToGrid="0">
      <p:cViewPr varScale="1">
        <p:scale>
          <a:sx n="69" d="100"/>
          <a:sy n="69" d="100"/>
        </p:scale>
        <p:origin x="215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font" Target="fonts/font2.fntdata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font" Target="fonts/font1.fntdata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font" Target="fonts/font5.fntdata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font" Target="fonts/font4.fntdata"/><Relationship Id="rId28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notesMaster" Target="notesMasters/notesMaster1.xml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font" Target="fonts/font3.fntdata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eline Ankjær Jeppesen" userId="d1cb0c86-be62-46c5-b167-e90933f71c53" providerId="ADAL" clId="{949DC6CF-7838-422F-BBE9-549D1B0E8D45}"/>
    <pc:docChg chg="delSld">
      <pc:chgData name="Celine Ankjær Jeppesen" userId="d1cb0c86-be62-46c5-b167-e90933f71c53" providerId="ADAL" clId="{949DC6CF-7838-422F-BBE9-549D1B0E8D45}" dt="2025-05-15T08:27:18.013" v="0" actId="47"/>
      <pc:docMkLst>
        <pc:docMk/>
      </pc:docMkLst>
      <pc:sldChg chg="del">
        <pc:chgData name="Celine Ankjær Jeppesen" userId="d1cb0c86-be62-46c5-b167-e90933f71c53" providerId="ADAL" clId="{949DC6CF-7838-422F-BBE9-549D1B0E8D45}" dt="2025-05-15T08:27:18.013" v="0" actId="47"/>
        <pc:sldMkLst>
          <pc:docMk/>
          <pc:sldMk cId="997121326" sldId="256"/>
        </pc:sldMkLst>
      </pc:sldChg>
      <pc:sldChg chg="del">
        <pc:chgData name="Celine Ankjær Jeppesen" userId="d1cb0c86-be62-46c5-b167-e90933f71c53" providerId="ADAL" clId="{949DC6CF-7838-422F-BBE9-549D1B0E8D45}" dt="2025-05-15T08:27:18.013" v="0" actId="47"/>
        <pc:sldMkLst>
          <pc:docMk/>
          <pc:sldMk cId="2821824839" sldId="262"/>
        </pc:sldMkLst>
      </pc:sldChg>
      <pc:sldChg chg="del">
        <pc:chgData name="Celine Ankjær Jeppesen" userId="d1cb0c86-be62-46c5-b167-e90933f71c53" providerId="ADAL" clId="{949DC6CF-7838-422F-BBE9-549D1B0E8D45}" dt="2025-05-15T08:27:18.013" v="0" actId="47"/>
        <pc:sldMkLst>
          <pc:docMk/>
          <pc:sldMk cId="1746985144" sldId="264"/>
        </pc:sldMkLst>
      </pc:sldChg>
      <pc:sldChg chg="del">
        <pc:chgData name="Celine Ankjær Jeppesen" userId="d1cb0c86-be62-46c5-b167-e90933f71c53" providerId="ADAL" clId="{949DC6CF-7838-422F-BBE9-549D1B0E8D45}" dt="2025-05-15T08:27:18.013" v="0" actId="47"/>
        <pc:sldMkLst>
          <pc:docMk/>
          <pc:sldMk cId="519211875" sldId="266"/>
        </pc:sldMkLst>
      </pc:sldChg>
      <pc:sldChg chg="del">
        <pc:chgData name="Celine Ankjær Jeppesen" userId="d1cb0c86-be62-46c5-b167-e90933f71c53" providerId="ADAL" clId="{949DC6CF-7838-422F-BBE9-549D1B0E8D45}" dt="2025-05-15T08:27:18.013" v="0" actId="47"/>
        <pc:sldMkLst>
          <pc:docMk/>
          <pc:sldMk cId="3580564227" sldId="267"/>
        </pc:sldMkLst>
      </pc:sldChg>
      <pc:sldChg chg="del">
        <pc:chgData name="Celine Ankjær Jeppesen" userId="d1cb0c86-be62-46c5-b167-e90933f71c53" providerId="ADAL" clId="{949DC6CF-7838-422F-BBE9-549D1B0E8D45}" dt="2025-05-15T08:27:18.013" v="0" actId="47"/>
        <pc:sldMkLst>
          <pc:docMk/>
          <pc:sldMk cId="991616443" sldId="269"/>
        </pc:sldMkLst>
      </pc:sldChg>
      <pc:sldChg chg="del">
        <pc:chgData name="Celine Ankjær Jeppesen" userId="d1cb0c86-be62-46c5-b167-e90933f71c53" providerId="ADAL" clId="{949DC6CF-7838-422F-BBE9-549D1B0E8D45}" dt="2025-05-15T08:27:18.013" v="0" actId="47"/>
        <pc:sldMkLst>
          <pc:docMk/>
          <pc:sldMk cId="1548735599" sldId="272"/>
        </pc:sldMkLst>
      </pc:sldChg>
      <pc:sldChg chg="del">
        <pc:chgData name="Celine Ankjær Jeppesen" userId="d1cb0c86-be62-46c5-b167-e90933f71c53" providerId="ADAL" clId="{949DC6CF-7838-422F-BBE9-549D1B0E8D45}" dt="2025-05-15T08:27:18.013" v="0" actId="47"/>
        <pc:sldMkLst>
          <pc:docMk/>
          <pc:sldMk cId="1996372536" sldId="274"/>
        </pc:sldMkLst>
      </pc:sldChg>
      <pc:sldChg chg="del">
        <pc:chgData name="Celine Ankjær Jeppesen" userId="d1cb0c86-be62-46c5-b167-e90933f71c53" providerId="ADAL" clId="{949DC6CF-7838-422F-BBE9-549D1B0E8D45}" dt="2025-05-15T08:27:18.013" v="0" actId="47"/>
        <pc:sldMkLst>
          <pc:docMk/>
          <pc:sldMk cId="2230256086" sldId="275"/>
        </pc:sldMkLst>
      </pc:sldChg>
      <pc:sldChg chg="del">
        <pc:chgData name="Celine Ankjær Jeppesen" userId="d1cb0c86-be62-46c5-b167-e90933f71c53" providerId="ADAL" clId="{949DC6CF-7838-422F-BBE9-549D1B0E8D45}" dt="2025-05-15T08:27:18.013" v="0" actId="47"/>
        <pc:sldMkLst>
          <pc:docMk/>
          <pc:sldMk cId="2397841078" sldId="276"/>
        </pc:sldMkLst>
      </pc:sldChg>
      <pc:sldChg chg="del">
        <pc:chgData name="Celine Ankjær Jeppesen" userId="d1cb0c86-be62-46c5-b167-e90933f71c53" providerId="ADAL" clId="{949DC6CF-7838-422F-BBE9-549D1B0E8D45}" dt="2025-05-15T08:27:18.013" v="0" actId="47"/>
        <pc:sldMkLst>
          <pc:docMk/>
          <pc:sldMk cId="3248277999" sldId="277"/>
        </pc:sldMkLst>
      </pc:sldChg>
      <pc:sldChg chg="del">
        <pc:chgData name="Celine Ankjær Jeppesen" userId="d1cb0c86-be62-46c5-b167-e90933f71c53" providerId="ADAL" clId="{949DC6CF-7838-422F-BBE9-549D1B0E8D45}" dt="2025-05-15T08:27:18.013" v="0" actId="47"/>
        <pc:sldMkLst>
          <pc:docMk/>
          <pc:sldMk cId="2923398627" sldId="286"/>
        </pc:sldMkLst>
      </pc:sldChg>
      <pc:sldChg chg="del">
        <pc:chgData name="Celine Ankjær Jeppesen" userId="d1cb0c86-be62-46c5-b167-e90933f71c53" providerId="ADAL" clId="{949DC6CF-7838-422F-BBE9-549D1B0E8D45}" dt="2025-05-15T08:27:18.013" v="0" actId="47"/>
        <pc:sldMkLst>
          <pc:docMk/>
          <pc:sldMk cId="2810469771" sldId="287"/>
        </pc:sldMkLst>
      </pc:sldChg>
      <pc:sldChg chg="del">
        <pc:chgData name="Celine Ankjær Jeppesen" userId="d1cb0c86-be62-46c5-b167-e90933f71c53" providerId="ADAL" clId="{949DC6CF-7838-422F-BBE9-549D1B0E8D45}" dt="2025-05-15T08:27:18.013" v="0" actId="47"/>
        <pc:sldMkLst>
          <pc:docMk/>
          <pc:sldMk cId="3578055575" sldId="300"/>
        </pc:sldMkLst>
      </pc:sldChg>
      <pc:sldChg chg="del">
        <pc:chgData name="Celine Ankjær Jeppesen" userId="d1cb0c86-be62-46c5-b167-e90933f71c53" providerId="ADAL" clId="{949DC6CF-7838-422F-BBE9-549D1B0E8D45}" dt="2025-05-15T08:27:18.013" v="0" actId="47"/>
        <pc:sldMkLst>
          <pc:docMk/>
          <pc:sldMk cId="1971230663" sldId="302"/>
        </pc:sldMkLst>
      </pc:sldChg>
      <pc:sldChg chg="del">
        <pc:chgData name="Celine Ankjær Jeppesen" userId="d1cb0c86-be62-46c5-b167-e90933f71c53" providerId="ADAL" clId="{949DC6CF-7838-422F-BBE9-549D1B0E8D45}" dt="2025-05-15T08:27:18.013" v="0" actId="47"/>
        <pc:sldMkLst>
          <pc:docMk/>
          <pc:sldMk cId="545962160" sldId="303"/>
        </pc:sldMkLst>
      </pc:sldChg>
      <pc:sldChg chg="del">
        <pc:chgData name="Celine Ankjær Jeppesen" userId="d1cb0c86-be62-46c5-b167-e90933f71c53" providerId="ADAL" clId="{949DC6CF-7838-422F-BBE9-549D1B0E8D45}" dt="2025-05-15T08:27:18.013" v="0" actId="47"/>
        <pc:sldMkLst>
          <pc:docMk/>
          <pc:sldMk cId="4125124540" sldId="305"/>
        </pc:sldMkLst>
      </pc:sldChg>
      <pc:sldChg chg="del">
        <pc:chgData name="Celine Ankjær Jeppesen" userId="d1cb0c86-be62-46c5-b167-e90933f71c53" providerId="ADAL" clId="{949DC6CF-7838-422F-BBE9-549D1B0E8D45}" dt="2025-05-15T08:27:18.013" v="0" actId="47"/>
        <pc:sldMkLst>
          <pc:docMk/>
          <pc:sldMk cId="3333638631" sldId="307"/>
        </pc:sldMkLst>
      </pc:sldChg>
      <pc:sldChg chg="del">
        <pc:chgData name="Celine Ankjær Jeppesen" userId="d1cb0c86-be62-46c5-b167-e90933f71c53" providerId="ADAL" clId="{949DC6CF-7838-422F-BBE9-549D1B0E8D45}" dt="2025-05-15T08:27:18.013" v="0" actId="47"/>
        <pc:sldMkLst>
          <pc:docMk/>
          <pc:sldMk cId="777582623" sldId="309"/>
        </pc:sldMkLst>
      </pc:sldChg>
      <pc:sldChg chg="del">
        <pc:chgData name="Celine Ankjær Jeppesen" userId="d1cb0c86-be62-46c5-b167-e90933f71c53" providerId="ADAL" clId="{949DC6CF-7838-422F-BBE9-549D1B0E8D45}" dt="2025-05-15T08:27:18.013" v="0" actId="47"/>
        <pc:sldMkLst>
          <pc:docMk/>
          <pc:sldMk cId="2238695209" sldId="310"/>
        </pc:sldMkLst>
      </pc:sldChg>
      <pc:sldChg chg="del">
        <pc:chgData name="Celine Ankjær Jeppesen" userId="d1cb0c86-be62-46c5-b167-e90933f71c53" providerId="ADAL" clId="{949DC6CF-7838-422F-BBE9-549D1B0E8D45}" dt="2025-05-15T08:27:18.013" v="0" actId="47"/>
        <pc:sldMkLst>
          <pc:docMk/>
          <pc:sldMk cId="3236650668" sldId="312"/>
        </pc:sldMkLst>
      </pc:sldChg>
      <pc:sldChg chg="del">
        <pc:chgData name="Celine Ankjær Jeppesen" userId="d1cb0c86-be62-46c5-b167-e90933f71c53" providerId="ADAL" clId="{949DC6CF-7838-422F-BBE9-549D1B0E8D45}" dt="2025-05-15T08:27:18.013" v="0" actId="47"/>
        <pc:sldMkLst>
          <pc:docMk/>
          <pc:sldMk cId="1608195137" sldId="316"/>
        </pc:sldMkLst>
      </pc:sldChg>
      <pc:sldChg chg="del">
        <pc:chgData name="Celine Ankjær Jeppesen" userId="d1cb0c86-be62-46c5-b167-e90933f71c53" providerId="ADAL" clId="{949DC6CF-7838-422F-BBE9-549D1B0E8D45}" dt="2025-05-15T08:27:18.013" v="0" actId="47"/>
        <pc:sldMkLst>
          <pc:docMk/>
          <pc:sldMk cId="3897361923" sldId="317"/>
        </pc:sldMkLst>
      </pc:sldChg>
      <pc:sldChg chg="del">
        <pc:chgData name="Celine Ankjær Jeppesen" userId="d1cb0c86-be62-46c5-b167-e90933f71c53" providerId="ADAL" clId="{949DC6CF-7838-422F-BBE9-549D1B0E8D45}" dt="2025-05-15T08:27:18.013" v="0" actId="47"/>
        <pc:sldMkLst>
          <pc:docMk/>
          <pc:sldMk cId="2483573016" sldId="325"/>
        </pc:sldMkLst>
      </pc:sldChg>
      <pc:sldChg chg="del">
        <pc:chgData name="Celine Ankjær Jeppesen" userId="d1cb0c86-be62-46c5-b167-e90933f71c53" providerId="ADAL" clId="{949DC6CF-7838-422F-BBE9-549D1B0E8D45}" dt="2025-05-15T08:27:18.013" v="0" actId="47"/>
        <pc:sldMkLst>
          <pc:docMk/>
          <pc:sldMk cId="1623134353" sldId="327"/>
        </pc:sldMkLst>
      </pc:sldChg>
      <pc:sldChg chg="del">
        <pc:chgData name="Celine Ankjær Jeppesen" userId="d1cb0c86-be62-46c5-b167-e90933f71c53" providerId="ADAL" clId="{949DC6CF-7838-422F-BBE9-549D1B0E8D45}" dt="2025-05-15T08:27:18.013" v="0" actId="47"/>
        <pc:sldMkLst>
          <pc:docMk/>
          <pc:sldMk cId="3837593824" sldId="329"/>
        </pc:sldMkLst>
      </pc:sldChg>
      <pc:sldChg chg="del">
        <pc:chgData name="Celine Ankjær Jeppesen" userId="d1cb0c86-be62-46c5-b167-e90933f71c53" providerId="ADAL" clId="{949DC6CF-7838-422F-BBE9-549D1B0E8D45}" dt="2025-05-15T08:27:18.013" v="0" actId="47"/>
        <pc:sldMkLst>
          <pc:docMk/>
          <pc:sldMk cId="2090985950" sldId="330"/>
        </pc:sldMkLst>
      </pc:sldChg>
      <pc:sldChg chg="del">
        <pc:chgData name="Celine Ankjær Jeppesen" userId="d1cb0c86-be62-46c5-b167-e90933f71c53" providerId="ADAL" clId="{949DC6CF-7838-422F-BBE9-549D1B0E8D45}" dt="2025-05-15T08:27:18.013" v="0" actId="47"/>
        <pc:sldMkLst>
          <pc:docMk/>
          <pc:sldMk cId="1337899767" sldId="333"/>
        </pc:sldMkLst>
      </pc:sldChg>
      <pc:sldChg chg="del">
        <pc:chgData name="Celine Ankjær Jeppesen" userId="d1cb0c86-be62-46c5-b167-e90933f71c53" providerId="ADAL" clId="{949DC6CF-7838-422F-BBE9-549D1B0E8D45}" dt="2025-05-15T08:27:18.013" v="0" actId="47"/>
        <pc:sldMkLst>
          <pc:docMk/>
          <pc:sldMk cId="2615863533" sldId="334"/>
        </pc:sldMkLst>
      </pc:sldChg>
      <pc:sldChg chg="del">
        <pc:chgData name="Celine Ankjær Jeppesen" userId="d1cb0c86-be62-46c5-b167-e90933f71c53" providerId="ADAL" clId="{949DC6CF-7838-422F-BBE9-549D1B0E8D45}" dt="2025-05-15T08:27:18.013" v="0" actId="47"/>
        <pc:sldMkLst>
          <pc:docMk/>
          <pc:sldMk cId="4063285993" sldId="336"/>
        </pc:sldMkLst>
      </pc:sldChg>
      <pc:sldChg chg="del">
        <pc:chgData name="Celine Ankjær Jeppesen" userId="d1cb0c86-be62-46c5-b167-e90933f71c53" providerId="ADAL" clId="{949DC6CF-7838-422F-BBE9-549D1B0E8D45}" dt="2025-05-15T08:27:18.013" v="0" actId="47"/>
        <pc:sldMkLst>
          <pc:docMk/>
          <pc:sldMk cId="1367578880" sldId="337"/>
        </pc:sldMkLst>
      </pc:sldChg>
      <pc:sldChg chg="del">
        <pc:chgData name="Celine Ankjær Jeppesen" userId="d1cb0c86-be62-46c5-b167-e90933f71c53" providerId="ADAL" clId="{949DC6CF-7838-422F-BBE9-549D1B0E8D45}" dt="2025-05-15T08:27:18.013" v="0" actId="47"/>
        <pc:sldMkLst>
          <pc:docMk/>
          <pc:sldMk cId="3414697825" sldId="341"/>
        </pc:sldMkLst>
      </pc:sldChg>
      <pc:sldChg chg="del">
        <pc:chgData name="Celine Ankjær Jeppesen" userId="d1cb0c86-be62-46c5-b167-e90933f71c53" providerId="ADAL" clId="{949DC6CF-7838-422F-BBE9-549D1B0E8D45}" dt="2025-05-15T08:27:18.013" v="0" actId="47"/>
        <pc:sldMkLst>
          <pc:docMk/>
          <pc:sldMk cId="2087042416" sldId="342"/>
        </pc:sldMkLst>
      </pc:sldChg>
      <pc:sldChg chg="del">
        <pc:chgData name="Celine Ankjær Jeppesen" userId="d1cb0c86-be62-46c5-b167-e90933f71c53" providerId="ADAL" clId="{949DC6CF-7838-422F-BBE9-549D1B0E8D45}" dt="2025-05-15T08:27:18.013" v="0" actId="47"/>
        <pc:sldMkLst>
          <pc:docMk/>
          <pc:sldMk cId="557696734" sldId="343"/>
        </pc:sldMkLst>
      </pc:sldChg>
      <pc:sldChg chg="del">
        <pc:chgData name="Celine Ankjær Jeppesen" userId="d1cb0c86-be62-46c5-b167-e90933f71c53" providerId="ADAL" clId="{949DC6CF-7838-422F-BBE9-549D1B0E8D45}" dt="2025-05-15T08:27:18.013" v="0" actId="47"/>
        <pc:sldMkLst>
          <pc:docMk/>
          <pc:sldMk cId="4247736071" sldId="344"/>
        </pc:sldMkLst>
      </pc:sldChg>
      <pc:sldChg chg="del">
        <pc:chgData name="Celine Ankjær Jeppesen" userId="d1cb0c86-be62-46c5-b167-e90933f71c53" providerId="ADAL" clId="{949DC6CF-7838-422F-BBE9-549D1B0E8D45}" dt="2025-05-15T08:27:18.013" v="0" actId="47"/>
        <pc:sldMkLst>
          <pc:docMk/>
          <pc:sldMk cId="890683431" sldId="345"/>
        </pc:sldMkLst>
      </pc:sldChg>
      <pc:sldChg chg="del">
        <pc:chgData name="Celine Ankjær Jeppesen" userId="d1cb0c86-be62-46c5-b167-e90933f71c53" providerId="ADAL" clId="{949DC6CF-7838-422F-BBE9-549D1B0E8D45}" dt="2025-05-15T08:27:18.013" v="0" actId="47"/>
        <pc:sldMkLst>
          <pc:docMk/>
          <pc:sldMk cId="2981254927" sldId="349"/>
        </pc:sldMkLst>
      </pc:sldChg>
      <pc:sldChg chg="del">
        <pc:chgData name="Celine Ankjær Jeppesen" userId="d1cb0c86-be62-46c5-b167-e90933f71c53" providerId="ADAL" clId="{949DC6CF-7838-422F-BBE9-549D1B0E8D45}" dt="2025-05-15T08:27:18.013" v="0" actId="47"/>
        <pc:sldMkLst>
          <pc:docMk/>
          <pc:sldMk cId="4256665339" sldId="351"/>
        </pc:sldMkLst>
      </pc:sldChg>
      <pc:sldChg chg="del">
        <pc:chgData name="Celine Ankjær Jeppesen" userId="d1cb0c86-be62-46c5-b167-e90933f71c53" providerId="ADAL" clId="{949DC6CF-7838-422F-BBE9-549D1B0E8D45}" dt="2025-05-15T08:27:18.013" v="0" actId="47"/>
        <pc:sldMkLst>
          <pc:docMk/>
          <pc:sldMk cId="1861829151" sldId="353"/>
        </pc:sldMkLst>
      </pc:sldChg>
      <pc:sldChg chg="del">
        <pc:chgData name="Celine Ankjær Jeppesen" userId="d1cb0c86-be62-46c5-b167-e90933f71c53" providerId="ADAL" clId="{949DC6CF-7838-422F-BBE9-549D1B0E8D45}" dt="2025-05-15T08:27:18.013" v="0" actId="47"/>
        <pc:sldMkLst>
          <pc:docMk/>
          <pc:sldMk cId="1862979236" sldId="355"/>
        </pc:sldMkLst>
      </pc:sldChg>
      <pc:sldChg chg="del">
        <pc:chgData name="Celine Ankjær Jeppesen" userId="d1cb0c86-be62-46c5-b167-e90933f71c53" providerId="ADAL" clId="{949DC6CF-7838-422F-BBE9-549D1B0E8D45}" dt="2025-05-15T08:27:18.013" v="0" actId="47"/>
        <pc:sldMkLst>
          <pc:docMk/>
          <pc:sldMk cId="2628800329" sldId="358"/>
        </pc:sldMkLst>
      </pc:sldChg>
      <pc:sldChg chg="del">
        <pc:chgData name="Celine Ankjær Jeppesen" userId="d1cb0c86-be62-46c5-b167-e90933f71c53" providerId="ADAL" clId="{949DC6CF-7838-422F-BBE9-549D1B0E8D45}" dt="2025-05-15T08:27:18.013" v="0" actId="47"/>
        <pc:sldMkLst>
          <pc:docMk/>
          <pc:sldMk cId="4189213992" sldId="362"/>
        </pc:sldMkLst>
      </pc:sldChg>
      <pc:sldChg chg="del">
        <pc:chgData name="Celine Ankjær Jeppesen" userId="d1cb0c86-be62-46c5-b167-e90933f71c53" providerId="ADAL" clId="{949DC6CF-7838-422F-BBE9-549D1B0E8D45}" dt="2025-05-15T08:27:18.013" v="0" actId="47"/>
        <pc:sldMkLst>
          <pc:docMk/>
          <pc:sldMk cId="1728304503" sldId="367"/>
        </pc:sldMkLst>
      </pc:sldChg>
      <pc:sldChg chg="del">
        <pc:chgData name="Celine Ankjær Jeppesen" userId="d1cb0c86-be62-46c5-b167-e90933f71c53" providerId="ADAL" clId="{949DC6CF-7838-422F-BBE9-549D1B0E8D45}" dt="2025-05-15T08:27:18.013" v="0" actId="47"/>
        <pc:sldMkLst>
          <pc:docMk/>
          <pc:sldMk cId="1821207454" sldId="440"/>
        </pc:sldMkLst>
      </pc:sldChg>
      <pc:sldChg chg="del">
        <pc:chgData name="Celine Ankjær Jeppesen" userId="d1cb0c86-be62-46c5-b167-e90933f71c53" providerId="ADAL" clId="{949DC6CF-7838-422F-BBE9-549D1B0E8D45}" dt="2025-05-15T08:27:18.013" v="0" actId="47"/>
        <pc:sldMkLst>
          <pc:docMk/>
          <pc:sldMk cId="3728845425" sldId="441"/>
        </pc:sldMkLst>
      </pc:sldChg>
      <pc:sldChg chg="del">
        <pc:chgData name="Celine Ankjær Jeppesen" userId="d1cb0c86-be62-46c5-b167-e90933f71c53" providerId="ADAL" clId="{949DC6CF-7838-422F-BBE9-549D1B0E8D45}" dt="2025-05-15T08:27:18.013" v="0" actId="47"/>
        <pc:sldMkLst>
          <pc:docMk/>
          <pc:sldMk cId="2730694123" sldId="445"/>
        </pc:sldMkLst>
      </pc:sldChg>
      <pc:sldChg chg="del">
        <pc:chgData name="Celine Ankjær Jeppesen" userId="d1cb0c86-be62-46c5-b167-e90933f71c53" providerId="ADAL" clId="{949DC6CF-7838-422F-BBE9-549D1B0E8D45}" dt="2025-05-15T08:27:18.013" v="0" actId="47"/>
        <pc:sldMkLst>
          <pc:docMk/>
          <pc:sldMk cId="321129556" sldId="449"/>
        </pc:sldMkLst>
      </pc:sldChg>
      <pc:sldChg chg="del">
        <pc:chgData name="Celine Ankjær Jeppesen" userId="d1cb0c86-be62-46c5-b167-e90933f71c53" providerId="ADAL" clId="{949DC6CF-7838-422F-BBE9-549D1B0E8D45}" dt="2025-05-15T08:27:18.013" v="0" actId="47"/>
        <pc:sldMkLst>
          <pc:docMk/>
          <pc:sldMk cId="350301117" sldId="453"/>
        </pc:sldMkLst>
      </pc:sldChg>
      <pc:sldChg chg="del">
        <pc:chgData name="Celine Ankjær Jeppesen" userId="d1cb0c86-be62-46c5-b167-e90933f71c53" providerId="ADAL" clId="{949DC6CF-7838-422F-BBE9-549D1B0E8D45}" dt="2025-05-15T08:27:18.013" v="0" actId="47"/>
        <pc:sldMkLst>
          <pc:docMk/>
          <pc:sldMk cId="1046576778" sldId="454"/>
        </pc:sldMkLst>
      </pc:sldChg>
      <pc:sldChg chg="del">
        <pc:chgData name="Celine Ankjær Jeppesen" userId="d1cb0c86-be62-46c5-b167-e90933f71c53" providerId="ADAL" clId="{949DC6CF-7838-422F-BBE9-549D1B0E8D45}" dt="2025-05-15T08:27:18.013" v="0" actId="47"/>
        <pc:sldMkLst>
          <pc:docMk/>
          <pc:sldMk cId="541174136" sldId="455"/>
        </pc:sldMkLst>
      </pc:sldChg>
      <pc:sldChg chg="del">
        <pc:chgData name="Celine Ankjær Jeppesen" userId="d1cb0c86-be62-46c5-b167-e90933f71c53" providerId="ADAL" clId="{949DC6CF-7838-422F-BBE9-549D1B0E8D45}" dt="2025-05-15T08:27:18.013" v="0" actId="47"/>
        <pc:sldMkLst>
          <pc:docMk/>
          <pc:sldMk cId="1151325350" sldId="456"/>
        </pc:sldMkLst>
      </pc:sldChg>
      <pc:sldChg chg="del">
        <pc:chgData name="Celine Ankjær Jeppesen" userId="d1cb0c86-be62-46c5-b167-e90933f71c53" providerId="ADAL" clId="{949DC6CF-7838-422F-BBE9-549D1B0E8D45}" dt="2025-05-15T08:27:18.013" v="0" actId="47"/>
        <pc:sldMkLst>
          <pc:docMk/>
          <pc:sldMk cId="227273117" sldId="457"/>
        </pc:sldMkLst>
      </pc:sldChg>
      <pc:sldChg chg="del">
        <pc:chgData name="Celine Ankjær Jeppesen" userId="d1cb0c86-be62-46c5-b167-e90933f71c53" providerId="ADAL" clId="{949DC6CF-7838-422F-BBE9-549D1B0E8D45}" dt="2025-05-15T08:27:18.013" v="0" actId="47"/>
        <pc:sldMkLst>
          <pc:docMk/>
          <pc:sldMk cId="1908876442" sldId="465"/>
        </pc:sldMkLst>
      </pc:sldChg>
      <pc:sldChg chg="del">
        <pc:chgData name="Celine Ankjær Jeppesen" userId="d1cb0c86-be62-46c5-b167-e90933f71c53" providerId="ADAL" clId="{949DC6CF-7838-422F-BBE9-549D1B0E8D45}" dt="2025-05-15T08:27:18.013" v="0" actId="47"/>
        <pc:sldMkLst>
          <pc:docMk/>
          <pc:sldMk cId="650931747" sldId="468"/>
        </pc:sldMkLst>
      </pc:sldChg>
      <pc:sldChg chg="del">
        <pc:chgData name="Celine Ankjær Jeppesen" userId="d1cb0c86-be62-46c5-b167-e90933f71c53" providerId="ADAL" clId="{949DC6CF-7838-422F-BBE9-549D1B0E8D45}" dt="2025-05-15T08:27:18.013" v="0" actId="47"/>
        <pc:sldMkLst>
          <pc:docMk/>
          <pc:sldMk cId="422060244" sldId="469"/>
        </pc:sldMkLst>
      </pc:sldChg>
      <pc:sldChg chg="del">
        <pc:chgData name="Celine Ankjær Jeppesen" userId="d1cb0c86-be62-46c5-b167-e90933f71c53" providerId="ADAL" clId="{949DC6CF-7838-422F-BBE9-549D1B0E8D45}" dt="2025-05-15T08:27:18.013" v="0" actId="47"/>
        <pc:sldMkLst>
          <pc:docMk/>
          <pc:sldMk cId="562586932" sldId="471"/>
        </pc:sldMkLst>
      </pc:sldChg>
      <pc:sldChg chg="del">
        <pc:chgData name="Celine Ankjær Jeppesen" userId="d1cb0c86-be62-46c5-b167-e90933f71c53" providerId="ADAL" clId="{949DC6CF-7838-422F-BBE9-549D1B0E8D45}" dt="2025-05-15T08:27:18.013" v="0" actId="47"/>
        <pc:sldMkLst>
          <pc:docMk/>
          <pc:sldMk cId="2855151222" sldId="474"/>
        </pc:sldMkLst>
      </pc:sldChg>
      <pc:sldChg chg="del">
        <pc:chgData name="Celine Ankjær Jeppesen" userId="d1cb0c86-be62-46c5-b167-e90933f71c53" providerId="ADAL" clId="{949DC6CF-7838-422F-BBE9-549D1B0E8D45}" dt="2025-05-15T08:27:18.013" v="0" actId="47"/>
        <pc:sldMkLst>
          <pc:docMk/>
          <pc:sldMk cId="976054069" sldId="475"/>
        </pc:sldMkLst>
      </pc:sldChg>
      <pc:sldChg chg="del">
        <pc:chgData name="Celine Ankjær Jeppesen" userId="d1cb0c86-be62-46c5-b167-e90933f71c53" providerId="ADAL" clId="{949DC6CF-7838-422F-BBE9-549D1B0E8D45}" dt="2025-05-15T08:27:18.013" v="0" actId="47"/>
        <pc:sldMkLst>
          <pc:docMk/>
          <pc:sldMk cId="2219608562" sldId="481"/>
        </pc:sldMkLst>
      </pc:sldChg>
      <pc:sldChg chg="del">
        <pc:chgData name="Celine Ankjær Jeppesen" userId="d1cb0c86-be62-46c5-b167-e90933f71c53" providerId="ADAL" clId="{949DC6CF-7838-422F-BBE9-549D1B0E8D45}" dt="2025-05-15T08:27:18.013" v="0" actId="47"/>
        <pc:sldMkLst>
          <pc:docMk/>
          <pc:sldMk cId="809098115" sldId="482"/>
        </pc:sldMkLst>
      </pc:sldChg>
      <pc:sldChg chg="del">
        <pc:chgData name="Celine Ankjær Jeppesen" userId="d1cb0c86-be62-46c5-b167-e90933f71c53" providerId="ADAL" clId="{949DC6CF-7838-422F-BBE9-549D1B0E8D45}" dt="2025-05-15T08:27:18.013" v="0" actId="47"/>
        <pc:sldMkLst>
          <pc:docMk/>
          <pc:sldMk cId="1181592625" sldId="483"/>
        </pc:sldMkLst>
      </pc:sldChg>
      <pc:sldChg chg="del">
        <pc:chgData name="Celine Ankjær Jeppesen" userId="d1cb0c86-be62-46c5-b167-e90933f71c53" providerId="ADAL" clId="{949DC6CF-7838-422F-BBE9-549D1B0E8D45}" dt="2025-05-15T08:27:18.013" v="0" actId="47"/>
        <pc:sldMkLst>
          <pc:docMk/>
          <pc:sldMk cId="1323698724" sldId="484"/>
        </pc:sldMkLst>
      </pc:sldChg>
      <pc:sldChg chg="del">
        <pc:chgData name="Celine Ankjær Jeppesen" userId="d1cb0c86-be62-46c5-b167-e90933f71c53" providerId="ADAL" clId="{949DC6CF-7838-422F-BBE9-549D1B0E8D45}" dt="2025-05-15T08:27:18.013" v="0" actId="47"/>
        <pc:sldMkLst>
          <pc:docMk/>
          <pc:sldMk cId="1392677002" sldId="485"/>
        </pc:sldMkLst>
      </pc:sldChg>
      <pc:sldChg chg="del">
        <pc:chgData name="Celine Ankjær Jeppesen" userId="d1cb0c86-be62-46c5-b167-e90933f71c53" providerId="ADAL" clId="{949DC6CF-7838-422F-BBE9-549D1B0E8D45}" dt="2025-05-15T08:27:18.013" v="0" actId="47"/>
        <pc:sldMkLst>
          <pc:docMk/>
          <pc:sldMk cId="3053380731" sldId="486"/>
        </pc:sldMkLst>
      </pc:sldChg>
      <pc:sldChg chg="del">
        <pc:chgData name="Celine Ankjær Jeppesen" userId="d1cb0c86-be62-46c5-b167-e90933f71c53" providerId="ADAL" clId="{949DC6CF-7838-422F-BBE9-549D1B0E8D45}" dt="2025-05-15T08:27:18.013" v="0" actId="47"/>
        <pc:sldMkLst>
          <pc:docMk/>
          <pc:sldMk cId="1413381467" sldId="487"/>
        </pc:sldMkLst>
      </pc:sldChg>
    </pc:docChg>
  </pc:docChgLst>
  <pc:docChgLst>
    <pc:chgData name="Celine Ankjær Jeppesen" userId="d1cb0c86-be62-46c5-b167-e90933f71c53" providerId="ADAL" clId="{F9BBEDA0-F778-48D9-92D4-3F9ACABE9529}"/>
    <pc:docChg chg="custSel addSld modSld sldOrd">
      <pc:chgData name="Celine Ankjær Jeppesen" userId="d1cb0c86-be62-46c5-b167-e90933f71c53" providerId="ADAL" clId="{F9BBEDA0-F778-48D9-92D4-3F9ACABE9529}" dt="2025-09-01T14:21:31.640" v="2390" actId="20577"/>
      <pc:docMkLst>
        <pc:docMk/>
      </pc:docMkLst>
      <pc:sldChg chg="ord">
        <pc:chgData name="Celine Ankjær Jeppesen" userId="d1cb0c86-be62-46c5-b167-e90933f71c53" providerId="ADAL" clId="{F9BBEDA0-F778-48D9-92D4-3F9ACABE9529}" dt="2025-09-01T13:54:46.560" v="34"/>
        <pc:sldMkLst>
          <pc:docMk/>
          <pc:sldMk cId="1554521272" sldId="306"/>
        </pc:sldMkLst>
      </pc:sldChg>
      <pc:sldChg chg="addSp delSp modSp add mod modNotesTx">
        <pc:chgData name="Celine Ankjær Jeppesen" userId="d1cb0c86-be62-46c5-b167-e90933f71c53" providerId="ADAL" clId="{F9BBEDA0-F778-48D9-92D4-3F9ACABE9529}" dt="2025-09-01T14:15:14.968" v="2022" actId="20577"/>
        <pc:sldMkLst>
          <pc:docMk/>
          <pc:sldMk cId="3786578716" sldId="481"/>
        </pc:sldMkLst>
        <pc:spChg chg="mod">
          <ac:chgData name="Celine Ankjær Jeppesen" userId="d1cb0c86-be62-46c5-b167-e90933f71c53" providerId="ADAL" clId="{F9BBEDA0-F778-48D9-92D4-3F9ACABE9529}" dt="2025-09-01T13:53:47.151" v="13" actId="20577"/>
          <ac:spMkLst>
            <pc:docMk/>
            <pc:sldMk cId="3786578716" sldId="481"/>
            <ac:spMk id="2" creationId="{7B585EC4-340C-6278-C8EB-EB5B0ACB9FE2}"/>
          </ac:spMkLst>
        </pc:spChg>
        <pc:spChg chg="mod">
          <ac:chgData name="Celine Ankjær Jeppesen" userId="d1cb0c86-be62-46c5-b167-e90933f71c53" providerId="ADAL" clId="{F9BBEDA0-F778-48D9-92D4-3F9ACABE9529}" dt="2025-09-01T13:53:53.714" v="29" actId="20577"/>
          <ac:spMkLst>
            <pc:docMk/>
            <pc:sldMk cId="3786578716" sldId="481"/>
            <ac:spMk id="3" creationId="{EF9917C9-A382-AD9D-E2A1-EAAA02F25D7F}"/>
          </ac:spMkLst>
        </pc:spChg>
        <pc:spChg chg="mod">
          <ac:chgData name="Celine Ankjær Jeppesen" userId="d1cb0c86-be62-46c5-b167-e90933f71c53" providerId="ADAL" clId="{F9BBEDA0-F778-48D9-92D4-3F9ACABE9529}" dt="2025-09-01T13:59:18.496" v="167" actId="20577"/>
          <ac:spMkLst>
            <pc:docMk/>
            <pc:sldMk cId="3786578716" sldId="481"/>
            <ac:spMk id="4" creationId="{18AAA572-83AD-263C-9146-772437DC4DB0}"/>
          </ac:spMkLst>
        </pc:spChg>
        <pc:spChg chg="mod">
          <ac:chgData name="Celine Ankjær Jeppesen" userId="d1cb0c86-be62-46c5-b167-e90933f71c53" providerId="ADAL" clId="{F9BBEDA0-F778-48D9-92D4-3F9ACABE9529}" dt="2025-09-01T14:06:46.466" v="823" actId="20577"/>
          <ac:spMkLst>
            <pc:docMk/>
            <pc:sldMk cId="3786578716" sldId="481"/>
            <ac:spMk id="8" creationId="{A01F0614-BA68-EF0F-551E-94A8D7F63C61}"/>
          </ac:spMkLst>
        </pc:spChg>
        <pc:picChg chg="add mod">
          <ac:chgData name="Celine Ankjær Jeppesen" userId="d1cb0c86-be62-46c5-b167-e90933f71c53" providerId="ADAL" clId="{F9BBEDA0-F778-48D9-92D4-3F9ACABE9529}" dt="2025-09-01T13:54:35.081" v="32" actId="1076"/>
          <ac:picMkLst>
            <pc:docMk/>
            <pc:sldMk cId="3786578716" sldId="481"/>
            <ac:picMk id="5" creationId="{618E1FD5-3D0D-143F-4C20-674A7BA197A2}"/>
          </ac:picMkLst>
        </pc:picChg>
        <pc:picChg chg="del">
          <ac:chgData name="Celine Ankjær Jeppesen" userId="d1cb0c86-be62-46c5-b167-e90933f71c53" providerId="ADAL" clId="{F9BBEDA0-F778-48D9-92D4-3F9ACABE9529}" dt="2025-09-01T13:54:31.625" v="30" actId="478"/>
          <ac:picMkLst>
            <pc:docMk/>
            <pc:sldMk cId="3786578716" sldId="481"/>
            <ac:picMk id="6" creationId="{BABDF352-D736-7B1A-689B-A514CDDC4023}"/>
          </ac:picMkLst>
        </pc:picChg>
      </pc:sldChg>
      <pc:sldChg chg="addSp delSp modSp add mod modAnim">
        <pc:chgData name="Celine Ankjær Jeppesen" userId="d1cb0c86-be62-46c5-b167-e90933f71c53" providerId="ADAL" clId="{F9BBEDA0-F778-48D9-92D4-3F9ACABE9529}" dt="2025-09-01T13:58:00.714" v="131" actId="1076"/>
        <pc:sldMkLst>
          <pc:docMk/>
          <pc:sldMk cId="498644560" sldId="482"/>
        </pc:sldMkLst>
        <pc:spChg chg="del">
          <ac:chgData name="Celine Ankjær Jeppesen" userId="d1cb0c86-be62-46c5-b167-e90933f71c53" providerId="ADAL" clId="{F9BBEDA0-F778-48D9-92D4-3F9ACABE9529}" dt="2025-09-01T13:57:18.004" v="125" actId="478"/>
          <ac:spMkLst>
            <pc:docMk/>
            <pc:sldMk cId="498644560" sldId="482"/>
            <ac:spMk id="4" creationId="{7061D896-3DB4-C54F-830C-DABBD36898FC}"/>
          </ac:spMkLst>
        </pc:spChg>
        <pc:spChg chg="add del mod">
          <ac:chgData name="Celine Ankjær Jeppesen" userId="d1cb0c86-be62-46c5-b167-e90933f71c53" providerId="ADAL" clId="{F9BBEDA0-F778-48D9-92D4-3F9ACABE9529}" dt="2025-09-01T13:57:58.028" v="130" actId="478"/>
          <ac:spMkLst>
            <pc:docMk/>
            <pc:sldMk cId="498644560" sldId="482"/>
            <ac:spMk id="9" creationId="{D5C366C9-BCC3-0FC9-53BF-EDE651C4E15B}"/>
          </ac:spMkLst>
        </pc:spChg>
        <pc:spChg chg="del">
          <ac:chgData name="Celine Ankjær Jeppesen" userId="d1cb0c86-be62-46c5-b167-e90933f71c53" providerId="ADAL" clId="{F9BBEDA0-F778-48D9-92D4-3F9ACABE9529}" dt="2025-09-01T13:57:16.277" v="124" actId="478"/>
          <ac:spMkLst>
            <pc:docMk/>
            <pc:sldMk cId="498644560" sldId="482"/>
            <ac:spMk id="13" creationId="{4C0D22B2-285A-3E94-5C10-9C9BB35C5B95}"/>
          </ac:spMkLst>
        </pc:spChg>
        <pc:picChg chg="add mod">
          <ac:chgData name="Celine Ankjær Jeppesen" userId="d1cb0c86-be62-46c5-b167-e90933f71c53" providerId="ADAL" clId="{F9BBEDA0-F778-48D9-92D4-3F9ACABE9529}" dt="2025-09-01T13:58:00.714" v="131" actId="1076"/>
          <ac:picMkLst>
            <pc:docMk/>
            <pc:sldMk cId="498644560" sldId="482"/>
            <ac:picMk id="11" creationId="{71AA03D1-1894-E034-9A61-409E3E6CF988}"/>
          </ac:picMkLst>
        </pc:picChg>
      </pc:sldChg>
      <pc:sldChg chg="addSp delSp modSp add mod ord modNotesTx">
        <pc:chgData name="Celine Ankjær Jeppesen" userId="d1cb0c86-be62-46c5-b167-e90933f71c53" providerId="ADAL" clId="{F9BBEDA0-F778-48D9-92D4-3F9ACABE9529}" dt="2025-09-01T14:21:31.640" v="2390" actId="20577"/>
        <pc:sldMkLst>
          <pc:docMk/>
          <pc:sldMk cId="4098532608" sldId="483"/>
        </pc:sldMkLst>
        <pc:spChg chg="mod">
          <ac:chgData name="Celine Ankjær Jeppesen" userId="d1cb0c86-be62-46c5-b167-e90933f71c53" providerId="ADAL" clId="{F9BBEDA0-F778-48D9-92D4-3F9ACABE9529}" dt="2025-09-01T13:59:44.739" v="193" actId="20577"/>
          <ac:spMkLst>
            <pc:docMk/>
            <pc:sldMk cId="4098532608" sldId="483"/>
            <ac:spMk id="2" creationId="{93D1CFF1-B76B-CA21-7A1F-4C5D0654140F}"/>
          </ac:spMkLst>
        </pc:spChg>
        <pc:spChg chg="mod">
          <ac:chgData name="Celine Ankjær Jeppesen" userId="d1cb0c86-be62-46c5-b167-e90933f71c53" providerId="ADAL" clId="{F9BBEDA0-F778-48D9-92D4-3F9ACABE9529}" dt="2025-09-01T14:06:58.299" v="851" actId="20577"/>
          <ac:spMkLst>
            <pc:docMk/>
            <pc:sldMk cId="4098532608" sldId="483"/>
            <ac:spMk id="3" creationId="{F1CE2544-BBB3-73E2-D1CA-487A40C4711F}"/>
          </ac:spMkLst>
        </pc:spChg>
        <pc:spChg chg="mod">
          <ac:chgData name="Celine Ankjær Jeppesen" userId="d1cb0c86-be62-46c5-b167-e90933f71c53" providerId="ADAL" clId="{F9BBEDA0-F778-48D9-92D4-3F9ACABE9529}" dt="2025-09-01T14:20:40.463" v="2381" actId="20577"/>
          <ac:spMkLst>
            <pc:docMk/>
            <pc:sldMk cId="4098532608" sldId="483"/>
            <ac:spMk id="4" creationId="{3F90DC40-ECD5-5505-0840-55D8525FB352}"/>
          </ac:spMkLst>
        </pc:spChg>
        <pc:spChg chg="mod">
          <ac:chgData name="Celine Ankjær Jeppesen" userId="d1cb0c86-be62-46c5-b167-e90933f71c53" providerId="ADAL" clId="{F9BBEDA0-F778-48D9-92D4-3F9ACABE9529}" dt="2025-09-01T14:18:50.153" v="2329" actId="14100"/>
          <ac:spMkLst>
            <pc:docMk/>
            <pc:sldMk cId="4098532608" sldId="483"/>
            <ac:spMk id="13" creationId="{31D718B9-0629-050B-EE30-3145CCAE4133}"/>
          </ac:spMkLst>
        </pc:spChg>
        <pc:picChg chg="del">
          <ac:chgData name="Celine Ankjær Jeppesen" userId="d1cb0c86-be62-46c5-b167-e90933f71c53" providerId="ADAL" clId="{F9BBEDA0-F778-48D9-92D4-3F9ACABE9529}" dt="2025-09-01T13:59:40.141" v="182" actId="478"/>
          <ac:picMkLst>
            <pc:docMk/>
            <pc:sldMk cId="4098532608" sldId="483"/>
            <ac:picMk id="5" creationId="{1BCA182A-6CB5-F672-916B-B53277B60912}"/>
          </ac:picMkLst>
        </pc:picChg>
        <pc:picChg chg="add mod">
          <ac:chgData name="Celine Ankjær Jeppesen" userId="d1cb0c86-be62-46c5-b167-e90933f71c53" providerId="ADAL" clId="{F9BBEDA0-F778-48D9-92D4-3F9ACABE9529}" dt="2025-09-01T13:59:40.376" v="183"/>
          <ac:picMkLst>
            <pc:docMk/>
            <pc:sldMk cId="4098532608" sldId="483"/>
            <ac:picMk id="6" creationId="{CE0480C5-E6CD-5A3F-8B72-0FB257966883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9022C4-2977-B14C-9D23-B8F528C50E17}" type="datetimeFigureOut">
              <a:rPr lang="da-DK" smtClean="0"/>
              <a:t>01-09-2025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F2175B-0167-B340-A3BF-614878EE910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97677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BC227E-B409-5251-65FC-4B4A0B2EAF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56D5F86-34F6-7A36-9639-10778737541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2F18C72-184F-B3BA-CFE4-7C909D07E1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Til </a:t>
            </a:r>
            <a:r>
              <a:rPr lang="en-US" dirty="0" err="1"/>
              <a:t>læreren</a:t>
            </a:r>
            <a:r>
              <a:rPr lang="en-US" dirty="0"/>
              <a:t>: Se </a:t>
            </a:r>
            <a:r>
              <a:rPr lang="en-US" dirty="0" err="1"/>
              <a:t>filmen</a:t>
            </a:r>
            <a:r>
              <a:rPr lang="en-US" dirty="0"/>
              <a:t>, </a:t>
            </a:r>
            <a:r>
              <a:rPr lang="en-US" dirty="0" err="1"/>
              <a:t>inden</a:t>
            </a:r>
            <a:r>
              <a:rPr lang="en-US" dirty="0"/>
              <a:t> du </a:t>
            </a:r>
            <a:r>
              <a:rPr lang="en-US" dirty="0" err="1"/>
              <a:t>viser</a:t>
            </a:r>
            <a:r>
              <a:rPr lang="en-US" dirty="0"/>
              <a:t> den </a:t>
            </a:r>
            <a:r>
              <a:rPr lang="en-US" dirty="0" err="1"/>
              <a:t>til</a:t>
            </a:r>
            <a:r>
              <a:rPr lang="en-US" dirty="0"/>
              <a:t> Klassen. Det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være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god ide, at </a:t>
            </a:r>
            <a:r>
              <a:rPr lang="en-US" dirty="0" err="1"/>
              <a:t>forberede</a:t>
            </a:r>
            <a:r>
              <a:rPr lang="en-US" dirty="0"/>
              <a:t> dine </a:t>
            </a:r>
            <a:r>
              <a:rPr lang="en-US" dirty="0" err="1"/>
              <a:t>elever</a:t>
            </a:r>
            <a:r>
              <a:rPr lang="en-US" dirty="0"/>
              <a:t> </a:t>
            </a:r>
            <a:r>
              <a:rPr lang="en-US" dirty="0" err="1"/>
              <a:t>lidt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filmen</a:t>
            </a:r>
            <a:r>
              <a:rPr lang="en-US" dirty="0"/>
              <a:t>, </a:t>
            </a:r>
            <a:r>
              <a:rPr lang="en-US" dirty="0" err="1"/>
              <a:t>inden</a:t>
            </a:r>
            <a:r>
              <a:rPr lang="en-US" dirty="0"/>
              <a:t> I ser den. </a:t>
            </a:r>
            <a:r>
              <a:rPr lang="en-US" dirty="0" err="1"/>
              <a:t>Vær</a:t>
            </a:r>
            <a:r>
              <a:rPr lang="en-US" dirty="0"/>
              <a:t> </a:t>
            </a:r>
            <a:r>
              <a:rPr lang="en-US" dirty="0" err="1"/>
              <a:t>opmærksom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, om der er </a:t>
            </a:r>
            <a:r>
              <a:rPr lang="en-US" dirty="0" err="1"/>
              <a:t>elever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klassen</a:t>
            </a:r>
            <a:r>
              <a:rPr lang="en-US" dirty="0"/>
              <a:t>,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filmen</a:t>
            </a:r>
            <a:r>
              <a:rPr lang="en-US" dirty="0"/>
              <a:t> </a:t>
            </a:r>
            <a:r>
              <a:rPr lang="en-US" dirty="0" err="1"/>
              <a:t>måske</a:t>
            </a:r>
            <a:r>
              <a:rPr lang="en-US" dirty="0"/>
              <a:t> </a:t>
            </a:r>
            <a:r>
              <a:rPr lang="en-US" dirty="0" err="1"/>
              <a:t>påvirker</a:t>
            </a:r>
            <a:r>
              <a:rPr lang="en-US" dirty="0"/>
              <a:t> </a:t>
            </a:r>
            <a:r>
              <a:rPr lang="en-US" dirty="0" err="1"/>
              <a:t>særligt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 err="1"/>
              <a:t>Filmen</a:t>
            </a:r>
            <a:r>
              <a:rPr lang="en-US" dirty="0"/>
              <a:t> </a:t>
            </a:r>
            <a:r>
              <a:rPr lang="en-US" dirty="0" err="1"/>
              <a:t>viser</a:t>
            </a:r>
            <a:r>
              <a:rPr lang="en-US" dirty="0"/>
              <a:t> Almas mod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handekraft</a:t>
            </a:r>
            <a:r>
              <a:rPr lang="en-US" dirty="0"/>
              <a:t>, da </a:t>
            </a:r>
            <a:r>
              <a:rPr lang="en-US" dirty="0" err="1"/>
              <a:t>hendes</a:t>
            </a:r>
            <a:r>
              <a:rPr lang="en-US" dirty="0"/>
              <a:t> far </a:t>
            </a:r>
            <a:r>
              <a:rPr lang="en-US" dirty="0" err="1"/>
              <a:t>falder</a:t>
            </a:r>
            <a:r>
              <a:rPr lang="en-US" dirty="0"/>
              <a:t> om med et </a:t>
            </a:r>
            <a:r>
              <a:rPr lang="en-US" dirty="0" err="1"/>
              <a:t>hjertestop</a:t>
            </a:r>
            <a:r>
              <a:rPr lang="en-US" dirty="0"/>
              <a:t>. Hun ringer 1-1-2, </a:t>
            </a:r>
            <a:r>
              <a:rPr lang="en-US" dirty="0" err="1"/>
              <a:t>henter</a:t>
            </a:r>
            <a:r>
              <a:rPr lang="en-US" dirty="0"/>
              <a:t> </a:t>
            </a:r>
            <a:r>
              <a:rPr lang="en-US" dirty="0" err="1"/>
              <a:t>hjælp</a:t>
            </a:r>
            <a:r>
              <a:rPr lang="en-US" dirty="0"/>
              <a:t> </a:t>
            </a:r>
            <a:r>
              <a:rPr lang="en-US" dirty="0" err="1"/>
              <a:t>fra</a:t>
            </a:r>
            <a:r>
              <a:rPr lang="en-US" dirty="0"/>
              <a:t> </a:t>
            </a:r>
            <a:r>
              <a:rPr lang="en-US" dirty="0" err="1"/>
              <a:t>naboen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løber</a:t>
            </a:r>
            <a:r>
              <a:rPr lang="en-US" dirty="0"/>
              <a:t> fasted </a:t>
            </a:r>
            <a:r>
              <a:rPr lang="en-US" dirty="0" err="1"/>
              <a:t>efter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hjertestarter</a:t>
            </a:r>
            <a:r>
              <a:rPr lang="en-US" dirty="0"/>
              <a:t>. Almas far </a:t>
            </a:r>
            <a:r>
              <a:rPr lang="en-US" dirty="0" err="1"/>
              <a:t>overlever</a:t>
            </a:r>
            <a:r>
              <a:rPr lang="en-US" dirty="0"/>
              <a:t> </a:t>
            </a:r>
            <a:r>
              <a:rPr lang="en-US" dirty="0" err="1"/>
              <a:t>heldigvis</a:t>
            </a:r>
            <a:r>
              <a:rPr lang="en-US" dirty="0"/>
              <a:t>.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6AF306-3882-AB7F-7EF4-691748AA36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F2175B-0167-B340-A3BF-614878EE910E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871875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F2836F-846D-DC97-D3D7-D229DAEDC9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481CD5E-D61E-1DDD-F919-3FE78C744A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241F0DC-296C-DF04-C70C-F6E59ECD31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https://youtu.be/V6VRQ3pr7Us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3F79DD-68E8-A2AC-832E-CAA4EB8B36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F2175B-0167-B340-A3BF-614878EE910E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321865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355973-E61E-7D72-07B4-531C41E412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645C78F-E4A1-479B-F3EC-80B34F7676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066AF2C-2996-D93C-C232-B746BCACD7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Tal om: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Det er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sjælden</a:t>
            </a:r>
            <a:r>
              <a:rPr lang="en-US" dirty="0"/>
              <a:t> situation - for </a:t>
            </a:r>
            <a:r>
              <a:rPr lang="en-US" dirty="0" err="1"/>
              <a:t>ikke</a:t>
            </a:r>
            <a:r>
              <a:rPr lang="en-US" dirty="0"/>
              <a:t> at </a:t>
            </a:r>
            <a:r>
              <a:rPr lang="en-US" dirty="0" err="1"/>
              <a:t>skabe</a:t>
            </a:r>
            <a:r>
              <a:rPr lang="en-US" dirty="0"/>
              <a:t> </a:t>
            </a:r>
            <a:r>
              <a:rPr lang="en-US" dirty="0" err="1"/>
              <a:t>frygt</a:t>
            </a:r>
            <a:r>
              <a:rPr lang="en-US" dirty="0"/>
              <a:t> hos </a:t>
            </a:r>
            <a:r>
              <a:rPr lang="en-US" dirty="0" err="1"/>
              <a:t>eleverne</a:t>
            </a:r>
            <a:r>
              <a:rPr lang="en-US" dirty="0"/>
              <a:t>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 err="1"/>
              <a:t>Hvis</a:t>
            </a:r>
            <a:r>
              <a:rPr lang="en-US" dirty="0"/>
              <a:t> man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dag</a:t>
            </a:r>
            <a:r>
              <a:rPr lang="en-US" dirty="0"/>
              <a:t> </a:t>
            </a:r>
            <a:r>
              <a:rPr lang="en-US" dirty="0" err="1"/>
              <a:t>skulle</a:t>
            </a:r>
            <a:r>
              <a:rPr lang="en-US" dirty="0"/>
              <a:t> </a:t>
            </a:r>
            <a:r>
              <a:rPr lang="en-US" dirty="0" err="1"/>
              <a:t>stå</a:t>
            </a:r>
            <a:r>
              <a:rPr lang="en-US" dirty="0"/>
              <a:t> I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akut</a:t>
            </a:r>
            <a:r>
              <a:rPr lang="en-US" dirty="0"/>
              <a:t> situation, er det </a:t>
            </a:r>
            <a:r>
              <a:rPr lang="en-US" dirty="0" err="1"/>
              <a:t>vigtitg</a:t>
            </a:r>
            <a:r>
              <a:rPr lang="en-US" dirty="0"/>
              <a:t> at vide, </a:t>
            </a:r>
            <a:r>
              <a:rPr lang="en-US" dirty="0" err="1"/>
              <a:t>hvad</a:t>
            </a:r>
            <a:r>
              <a:rPr lang="en-US" dirty="0"/>
              <a:t> man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gøre</a:t>
            </a:r>
            <a:r>
              <a:rPr lang="en-US" dirty="0"/>
              <a:t>.  Det </a:t>
            </a:r>
            <a:r>
              <a:rPr lang="en-US" dirty="0" err="1"/>
              <a:t>vigtigste</a:t>
            </a:r>
            <a:r>
              <a:rPr lang="en-US" dirty="0"/>
              <a:t>, </a:t>
            </a:r>
            <a:r>
              <a:rPr lang="en-US" dirty="0" err="1"/>
              <a:t>efter</a:t>
            </a:r>
            <a:r>
              <a:rPr lang="en-US" dirty="0"/>
              <a:t> man </a:t>
            </a:r>
            <a:r>
              <a:rPr lang="en-US" dirty="0" err="1"/>
              <a:t>har</a:t>
            </a:r>
            <a:r>
              <a:rPr lang="en-US" dirty="0"/>
              <a:t> </a:t>
            </a:r>
            <a:r>
              <a:rPr lang="en-US" dirty="0" err="1"/>
              <a:t>skabt</a:t>
            </a:r>
            <a:r>
              <a:rPr lang="en-US" dirty="0"/>
              <a:t> </a:t>
            </a:r>
            <a:r>
              <a:rPr lang="en-US" dirty="0" err="1"/>
              <a:t>sikkerhed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vurderet</a:t>
            </a:r>
            <a:r>
              <a:rPr lang="en-US" dirty="0"/>
              <a:t> den </a:t>
            </a:r>
            <a:r>
              <a:rPr lang="en-US" dirty="0" err="1"/>
              <a:t>tilskadekomne</a:t>
            </a:r>
            <a:r>
              <a:rPr lang="en-US" dirty="0"/>
              <a:t>, er at </a:t>
            </a:r>
            <a:r>
              <a:rPr lang="en-US" dirty="0" err="1"/>
              <a:t>ringe</a:t>
            </a:r>
            <a:r>
              <a:rPr lang="en-US" dirty="0"/>
              <a:t> 1-1-2 </a:t>
            </a:r>
            <a:r>
              <a:rPr lang="en-US" dirty="0" err="1"/>
              <a:t>hurtigst</a:t>
            </a:r>
            <a:r>
              <a:rPr lang="en-US" dirty="0"/>
              <a:t> </a:t>
            </a:r>
            <a:r>
              <a:rPr lang="en-US" dirty="0" err="1"/>
              <a:t>muligt</a:t>
            </a:r>
            <a:r>
              <a:rPr lang="en-US" dirty="0"/>
              <a:t>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 err="1"/>
              <a:t>Filmen</a:t>
            </a:r>
            <a:r>
              <a:rPr lang="en-US" dirty="0"/>
              <a:t> er </a:t>
            </a:r>
            <a:r>
              <a:rPr lang="en-US" dirty="0" err="1"/>
              <a:t>også</a:t>
            </a:r>
            <a:r>
              <a:rPr lang="en-US" dirty="0"/>
              <a:t> et </a:t>
            </a:r>
            <a:r>
              <a:rPr lang="en-US" dirty="0" err="1"/>
              <a:t>eksempel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, at 1-1-2 guider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støtter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, </a:t>
            </a:r>
            <a:r>
              <a:rPr lang="en-US" dirty="0" err="1"/>
              <a:t>hvad</a:t>
            </a:r>
            <a:r>
              <a:rPr lang="en-US" dirty="0"/>
              <a:t> man </a:t>
            </a:r>
            <a:r>
              <a:rPr lang="en-US" dirty="0" err="1"/>
              <a:t>skal</a:t>
            </a:r>
            <a:r>
              <a:rPr lang="en-US" dirty="0"/>
              <a:t> </a:t>
            </a:r>
            <a:r>
              <a:rPr lang="en-US" dirty="0" err="1"/>
              <a:t>gøre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situationen</a:t>
            </a:r>
            <a:r>
              <a:rPr lang="en-US" dirty="0"/>
              <a:t>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Selvom man </a:t>
            </a:r>
            <a:r>
              <a:rPr lang="en-US" dirty="0" err="1"/>
              <a:t>gør</a:t>
            </a:r>
            <a:r>
              <a:rPr lang="en-US" dirty="0"/>
              <a:t> alt det </a:t>
            </a:r>
            <a:r>
              <a:rPr lang="en-US" dirty="0" err="1"/>
              <a:t>rigtige</a:t>
            </a:r>
            <a:r>
              <a:rPr lang="en-US" dirty="0"/>
              <a:t>, er det </a:t>
            </a:r>
            <a:r>
              <a:rPr lang="en-US" dirty="0" err="1"/>
              <a:t>ikke</a:t>
            </a:r>
            <a:r>
              <a:rPr lang="en-US" dirty="0"/>
              <a:t> </a:t>
            </a:r>
            <a:r>
              <a:rPr lang="en-US" dirty="0" err="1"/>
              <a:t>altid</a:t>
            </a:r>
            <a:r>
              <a:rPr lang="en-US" dirty="0"/>
              <a:t>, at </a:t>
            </a:r>
            <a:r>
              <a:rPr lang="en-US" dirty="0" err="1"/>
              <a:t>personen</a:t>
            </a:r>
            <a:r>
              <a:rPr lang="en-US" dirty="0"/>
              <a:t> </a:t>
            </a:r>
            <a:r>
              <a:rPr lang="en-US" dirty="0" err="1"/>
              <a:t>overlever</a:t>
            </a:r>
            <a:r>
              <a:rPr lang="en-US" dirty="0"/>
              <a:t>. Det </a:t>
            </a:r>
            <a:r>
              <a:rPr lang="en-US" dirty="0" err="1"/>
              <a:t>vigtigste</a:t>
            </a:r>
            <a:r>
              <a:rPr lang="en-US" dirty="0"/>
              <a:t> er, at man </a:t>
            </a:r>
            <a:r>
              <a:rPr lang="en-US" dirty="0" err="1"/>
              <a:t>gør</a:t>
            </a:r>
            <a:r>
              <a:rPr lang="en-US" dirty="0"/>
              <a:t> </a:t>
            </a:r>
            <a:r>
              <a:rPr lang="en-US" dirty="0" err="1"/>
              <a:t>noget</a:t>
            </a:r>
            <a:r>
              <a:rPr lang="en-US" dirty="0"/>
              <a:t>. Ved man </a:t>
            </a:r>
            <a:r>
              <a:rPr lang="en-US" dirty="0" err="1"/>
              <a:t>noget</a:t>
            </a:r>
            <a:r>
              <a:rPr lang="en-US" dirty="0"/>
              <a:t> om </a:t>
            </a:r>
            <a:r>
              <a:rPr lang="en-US" dirty="0" err="1"/>
              <a:t>førstehjælp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forhånd</a:t>
            </a:r>
            <a:r>
              <a:rPr lang="en-US" dirty="0"/>
              <a:t>, </a:t>
            </a:r>
            <a:r>
              <a:rPr lang="en-US" dirty="0" err="1"/>
              <a:t>kan</a:t>
            </a:r>
            <a:r>
              <a:rPr lang="en-US" dirty="0"/>
              <a:t> man </a:t>
            </a:r>
            <a:r>
              <a:rPr lang="en-US" dirty="0" err="1"/>
              <a:t>hurtigere</a:t>
            </a:r>
            <a:r>
              <a:rPr lang="en-US" dirty="0"/>
              <a:t> </a:t>
            </a:r>
            <a:r>
              <a:rPr lang="en-US" dirty="0" err="1"/>
              <a:t>hjælpe</a:t>
            </a:r>
            <a:r>
              <a:rPr lang="en-US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0DCA1D-E583-4125-2EF7-3B5E019742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F2175B-0167-B340-A3BF-614878EE910E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65606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Praktisk</a:t>
            </a:r>
            <a:r>
              <a:rPr lang="en-US"/>
              <a:t> information</a:t>
            </a:r>
          </a:p>
          <a:p>
            <a:endParaRPr lang="en-US"/>
          </a:p>
          <a:p>
            <a:r>
              <a:rPr lang="en-US"/>
              <a:t>I </a:t>
            </a:r>
            <a:r>
              <a:rPr lang="en-US" err="1"/>
              <a:t>kan</a:t>
            </a:r>
            <a:r>
              <a:rPr lang="en-US"/>
              <a:t> </a:t>
            </a:r>
            <a:r>
              <a:rPr lang="en-US" err="1"/>
              <a:t>læse</a:t>
            </a:r>
            <a:r>
              <a:rPr lang="en-US"/>
              <a:t> om Christian Eriksen </a:t>
            </a:r>
            <a:r>
              <a:rPr lang="en-US" err="1"/>
              <a:t>og</a:t>
            </a:r>
            <a:r>
              <a:rPr lang="en-US"/>
              <a:t> om, </a:t>
            </a:r>
            <a:r>
              <a:rPr lang="en-US" err="1"/>
              <a:t>hvad</a:t>
            </a:r>
            <a:r>
              <a:rPr lang="en-US"/>
              <a:t> </a:t>
            </a:r>
            <a:r>
              <a:rPr lang="en-US" err="1"/>
              <a:t>hans</a:t>
            </a:r>
            <a:r>
              <a:rPr lang="en-US"/>
              <a:t> </a:t>
            </a:r>
            <a:r>
              <a:rPr lang="en-US" err="1"/>
              <a:t>kollegaer</a:t>
            </a:r>
            <a:r>
              <a:rPr lang="en-US"/>
              <a:t> </a:t>
            </a:r>
            <a:r>
              <a:rPr lang="en-US" err="1"/>
              <a:t>på</a:t>
            </a:r>
            <a:r>
              <a:rPr lang="en-US"/>
              <a:t> </a:t>
            </a:r>
            <a:r>
              <a:rPr lang="en-US" err="1"/>
              <a:t>landsholdet</a:t>
            </a:r>
            <a:r>
              <a:rPr lang="en-US"/>
              <a:t> </a:t>
            </a:r>
            <a:r>
              <a:rPr lang="en-US" err="1"/>
              <a:t>gjorde</a:t>
            </a:r>
            <a:r>
              <a:rPr lang="en-US"/>
              <a:t>, da </a:t>
            </a:r>
            <a:r>
              <a:rPr lang="en-US" err="1"/>
              <a:t>han</a:t>
            </a:r>
            <a:r>
              <a:rPr lang="en-US"/>
              <a:t> </a:t>
            </a:r>
            <a:r>
              <a:rPr lang="en-US" err="1"/>
              <a:t>faldt</a:t>
            </a:r>
            <a:r>
              <a:rPr lang="en-US"/>
              <a:t> om, </a:t>
            </a:r>
            <a:r>
              <a:rPr lang="en-US" err="1"/>
              <a:t>og</a:t>
            </a:r>
            <a:r>
              <a:rPr lang="en-US"/>
              <a:t> </a:t>
            </a:r>
            <a:r>
              <a:rPr lang="en-US" err="1"/>
              <a:t>hvordan</a:t>
            </a:r>
            <a:r>
              <a:rPr lang="en-US"/>
              <a:t> Christian Eriksen </a:t>
            </a:r>
            <a:r>
              <a:rPr lang="en-US" err="1"/>
              <a:t>har</a:t>
            </a:r>
            <a:r>
              <a:rPr lang="en-US"/>
              <a:t> det </a:t>
            </a:r>
            <a:r>
              <a:rPr lang="en-US" err="1"/>
              <a:t>i</a:t>
            </a:r>
            <a:r>
              <a:rPr lang="en-US"/>
              <a:t> </a:t>
            </a:r>
            <a:r>
              <a:rPr lang="en-US" err="1"/>
              <a:t>dag</a:t>
            </a:r>
            <a:r>
              <a:rPr lang="en-US"/>
              <a:t>.</a:t>
            </a:r>
          </a:p>
          <a:p>
            <a:r>
              <a:rPr lang="en-US"/>
              <a:t>Du </a:t>
            </a:r>
            <a:r>
              <a:rPr lang="en-US" err="1"/>
              <a:t>kan</a:t>
            </a:r>
            <a:r>
              <a:rPr lang="en-US"/>
              <a:t> </a:t>
            </a:r>
            <a:r>
              <a:rPr lang="en-US" err="1"/>
              <a:t>læse</a:t>
            </a:r>
            <a:r>
              <a:rPr lang="en-US"/>
              <a:t> </a:t>
            </a:r>
            <a:r>
              <a:rPr lang="en-US" err="1"/>
              <a:t>teksten</a:t>
            </a:r>
            <a:r>
              <a:rPr lang="en-US"/>
              <a:t> højt, </a:t>
            </a:r>
            <a:r>
              <a:rPr lang="en-US" err="1"/>
              <a:t>eller</a:t>
            </a:r>
            <a:r>
              <a:rPr lang="en-US"/>
              <a:t> </a:t>
            </a:r>
            <a:r>
              <a:rPr lang="en-US" err="1"/>
              <a:t>eleverne</a:t>
            </a:r>
            <a:r>
              <a:rPr lang="en-US"/>
              <a:t> </a:t>
            </a:r>
            <a:r>
              <a:rPr lang="en-US" err="1"/>
              <a:t>kan</a:t>
            </a:r>
            <a:r>
              <a:rPr lang="en-US"/>
              <a:t> </a:t>
            </a:r>
            <a:r>
              <a:rPr lang="en-US" err="1"/>
              <a:t>læse</a:t>
            </a:r>
            <a:r>
              <a:rPr lang="en-US"/>
              <a:t> </a:t>
            </a:r>
            <a:r>
              <a:rPr lang="en-US" err="1"/>
              <a:t>artiklen</a:t>
            </a:r>
            <a:r>
              <a:rPr lang="en-US"/>
              <a:t> </a:t>
            </a:r>
            <a:r>
              <a:rPr lang="en-US" err="1"/>
              <a:t>på</a:t>
            </a:r>
            <a:r>
              <a:rPr lang="en-US"/>
              <a:t> </a:t>
            </a:r>
            <a:r>
              <a:rPr lang="en-US" err="1"/>
              <a:t>egen</a:t>
            </a:r>
            <a:r>
              <a:rPr lang="en-US"/>
              <a:t> computer.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F2175B-0167-B340-A3BF-614878EE910E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340415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B8B1EE-305F-D6CC-B741-324557B9C3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1F6BCC2-D320-76D6-664D-28A098B587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5C7DF7A-01B1-9336-C2AC-C11C49E6B3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>
                <a:latin typeface="Calibri"/>
                <a:ea typeface="Calibri"/>
                <a:cs typeface="Calibri"/>
              </a:rPr>
              <a:t>Opmærksomhedspunkt</a:t>
            </a:r>
            <a:r>
              <a:rPr lang="en-US">
                <a:latin typeface="Calibri"/>
                <a:ea typeface="Calibri"/>
                <a:cs typeface="Calibri"/>
              </a:rPr>
              <a:t>:</a:t>
            </a:r>
            <a:endParaRPr lang="en-US"/>
          </a:p>
          <a:p>
            <a:r>
              <a:rPr lang="en-US">
                <a:latin typeface="Calibri"/>
                <a:ea typeface="Calibri"/>
                <a:cs typeface="Calibri"/>
              </a:rPr>
              <a:t>Nogle </a:t>
            </a:r>
            <a:r>
              <a:rPr lang="en-US" err="1">
                <a:latin typeface="Calibri"/>
                <a:ea typeface="Calibri"/>
                <a:cs typeface="Calibri"/>
              </a:rPr>
              <a:t>elever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vil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finde</a:t>
            </a:r>
            <a:r>
              <a:rPr lang="en-US">
                <a:latin typeface="Calibri"/>
                <a:ea typeface="Calibri"/>
                <a:cs typeface="Calibri"/>
              </a:rPr>
              <a:t> det </a:t>
            </a:r>
            <a:r>
              <a:rPr lang="en-US" err="1">
                <a:latin typeface="Calibri"/>
                <a:ea typeface="Calibri"/>
                <a:cs typeface="Calibri"/>
              </a:rPr>
              <a:t>grænseoverskridende</a:t>
            </a:r>
            <a:r>
              <a:rPr lang="en-US">
                <a:latin typeface="Calibri"/>
                <a:ea typeface="Calibri"/>
                <a:cs typeface="Calibri"/>
              </a:rPr>
              <a:t> at </a:t>
            </a:r>
            <a:r>
              <a:rPr lang="en-US" err="1">
                <a:latin typeface="Calibri"/>
                <a:ea typeface="Calibri"/>
                <a:cs typeface="Calibri"/>
              </a:rPr>
              <a:t>være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så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tæt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på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hinanden</a:t>
            </a:r>
            <a:r>
              <a:rPr lang="en-US">
                <a:latin typeface="Calibri"/>
                <a:ea typeface="Calibri"/>
                <a:cs typeface="Calibri"/>
              </a:rPr>
              <a:t>. Her </a:t>
            </a:r>
            <a:r>
              <a:rPr lang="en-US" err="1">
                <a:latin typeface="Calibri"/>
                <a:ea typeface="Calibri"/>
                <a:cs typeface="Calibri"/>
              </a:rPr>
              <a:t>kan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genoplivningsdukkerne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inddrages</a:t>
            </a:r>
            <a:r>
              <a:rPr lang="en-US">
                <a:latin typeface="Calibri"/>
                <a:ea typeface="Calibri"/>
                <a:cs typeface="Calibri"/>
              </a:rPr>
              <a:t>.</a:t>
            </a:r>
            <a:endParaRPr lang="en-US"/>
          </a:p>
          <a:p>
            <a:endParaRPr lang="en-US">
              <a:latin typeface="Calibri"/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3FE4BF-BCE5-69F0-67A5-0F107FCF5A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F2175B-0167-B340-A3BF-614878EE910E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231002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>
                <a:latin typeface="Calibri"/>
                <a:ea typeface="Calibri"/>
                <a:cs typeface="Calibri"/>
              </a:rPr>
              <a:t>Praktisk</a:t>
            </a:r>
            <a:r>
              <a:rPr lang="en-US">
                <a:latin typeface="Calibri"/>
                <a:ea typeface="Calibri"/>
                <a:cs typeface="Calibri"/>
              </a:rPr>
              <a:t> information:</a:t>
            </a:r>
          </a:p>
          <a:p>
            <a:r>
              <a:rPr lang="en-US" err="1">
                <a:latin typeface="Calibri"/>
                <a:ea typeface="Calibri"/>
                <a:cs typeface="Calibri"/>
              </a:rPr>
              <a:t>Eleverne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kan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gå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en</a:t>
            </a:r>
            <a:r>
              <a:rPr lang="en-US">
                <a:latin typeface="Calibri"/>
                <a:ea typeface="Calibri"/>
                <a:cs typeface="Calibri"/>
              </a:rPr>
              <a:t> tur </a:t>
            </a:r>
            <a:r>
              <a:rPr lang="da-DK">
                <a:latin typeface="Calibri"/>
                <a:ea typeface="Calibri"/>
                <a:cs typeface="Calibri"/>
              </a:rPr>
              <a:t>i lokalområdet.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F2175B-0167-B340-A3BF-614878EE910E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488443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53CF68-DDF5-C976-BD36-C04BE0B863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2703A44-E661-0C08-FA04-27BD337B0D5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8660AA5-188F-A44D-4EED-BCF0C477D9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Praktisk</a:t>
            </a:r>
            <a:r>
              <a:rPr lang="en-US"/>
              <a:t> information</a:t>
            </a:r>
          </a:p>
          <a:p>
            <a:endParaRPr lang="en-US"/>
          </a:p>
          <a:p>
            <a:r>
              <a:rPr lang="en-US"/>
              <a:t>Hvad </a:t>
            </a:r>
            <a:r>
              <a:rPr lang="en-US" err="1"/>
              <a:t>skal</a:t>
            </a:r>
            <a:r>
              <a:rPr lang="en-US"/>
              <a:t> </a:t>
            </a:r>
            <a:r>
              <a:rPr lang="en-US" err="1"/>
              <a:t>eleverne</a:t>
            </a:r>
            <a:r>
              <a:rPr lang="en-US"/>
              <a:t> </a:t>
            </a:r>
            <a:r>
              <a:rPr lang="en-US" err="1"/>
              <a:t>særligt</a:t>
            </a:r>
            <a:r>
              <a:rPr lang="en-US"/>
              <a:t> </a:t>
            </a:r>
            <a:r>
              <a:rPr lang="en-US" err="1"/>
              <a:t>være</a:t>
            </a:r>
            <a:r>
              <a:rPr lang="en-US"/>
              <a:t> </a:t>
            </a:r>
            <a:r>
              <a:rPr lang="en-US" err="1"/>
              <a:t>opmærksom</a:t>
            </a:r>
            <a:r>
              <a:rPr lang="en-US"/>
              <a:t> </a:t>
            </a:r>
            <a:r>
              <a:rPr lang="en-US" err="1"/>
              <a:t>på</a:t>
            </a:r>
            <a:r>
              <a:rPr lang="en-US"/>
              <a:t>, </a:t>
            </a:r>
            <a:r>
              <a:rPr lang="en-US" err="1"/>
              <a:t>når</a:t>
            </a:r>
            <a:r>
              <a:rPr lang="en-US"/>
              <a:t> de </a:t>
            </a:r>
            <a:r>
              <a:rPr lang="en-US" err="1"/>
              <a:t>lægger</a:t>
            </a:r>
            <a:r>
              <a:rPr lang="en-US"/>
              <a:t> </a:t>
            </a:r>
            <a:r>
              <a:rPr lang="en-US" err="1"/>
              <a:t>en</a:t>
            </a:r>
            <a:r>
              <a:rPr lang="en-US"/>
              <a:t> person </a:t>
            </a:r>
            <a:r>
              <a:rPr lang="en-US" err="1"/>
              <a:t>i</a:t>
            </a:r>
            <a:r>
              <a:rPr lang="en-US"/>
              <a:t> </a:t>
            </a:r>
            <a:r>
              <a:rPr lang="en-US" err="1"/>
              <a:t>stabilt</a:t>
            </a:r>
            <a:r>
              <a:rPr lang="en-US"/>
              <a:t> </a:t>
            </a:r>
            <a:r>
              <a:rPr lang="en-US" err="1"/>
              <a:t>sideleje</a:t>
            </a:r>
            <a:r>
              <a:rPr lang="en-US"/>
              <a:t>: </a:t>
            </a:r>
          </a:p>
          <a:p>
            <a:pPr marL="171450" indent="-171450">
              <a:buFont typeface="Arial"/>
              <a:buChar char="•"/>
            </a:pPr>
            <a:r>
              <a:rPr lang="en-US"/>
              <a:t>At </a:t>
            </a:r>
            <a:r>
              <a:rPr lang="en-US" err="1"/>
              <a:t>sikre</a:t>
            </a:r>
            <a:r>
              <a:rPr lang="en-US"/>
              <a:t> </a:t>
            </a:r>
            <a:r>
              <a:rPr lang="en-US" err="1"/>
              <a:t>hovedet</a:t>
            </a:r>
            <a:r>
              <a:rPr lang="en-US"/>
              <a:t> under </a:t>
            </a:r>
            <a:r>
              <a:rPr lang="en-US" err="1"/>
              <a:t>vendingen</a:t>
            </a:r>
            <a:r>
              <a:rPr lang="en-US"/>
              <a:t> </a:t>
            </a:r>
          </a:p>
          <a:p>
            <a:pPr marL="171450" indent="-171450">
              <a:buFont typeface="Arial"/>
              <a:buChar char="•"/>
            </a:pPr>
            <a:r>
              <a:rPr lang="en-US"/>
              <a:t>At </a:t>
            </a:r>
            <a:r>
              <a:rPr lang="en-US" err="1"/>
              <a:t>tilrette</a:t>
            </a:r>
            <a:r>
              <a:rPr lang="en-US"/>
              <a:t> </a:t>
            </a:r>
            <a:r>
              <a:rPr lang="en-US" err="1"/>
              <a:t>så</a:t>
            </a:r>
            <a:r>
              <a:rPr lang="en-US"/>
              <a:t> </a:t>
            </a:r>
            <a:r>
              <a:rPr lang="en-US" err="1"/>
              <a:t>personen</a:t>
            </a:r>
            <a:r>
              <a:rPr lang="en-US"/>
              <a:t> ligger </a:t>
            </a:r>
            <a:r>
              <a:rPr lang="en-US" err="1"/>
              <a:t>optimalt</a:t>
            </a:r>
            <a:r>
              <a:rPr lang="en-US"/>
              <a:t> </a:t>
            </a:r>
            <a:r>
              <a:rPr lang="en-US" err="1"/>
              <a:t>i</a:t>
            </a:r>
            <a:r>
              <a:rPr lang="en-US"/>
              <a:t> det stabile </a:t>
            </a:r>
            <a:r>
              <a:rPr lang="en-US" err="1"/>
              <a:t>sideleje</a:t>
            </a:r>
            <a:r>
              <a:rPr lang="en-US"/>
              <a:t> </a:t>
            </a:r>
          </a:p>
          <a:p>
            <a:pPr marL="171450" indent="-171450">
              <a:buFont typeface="Arial"/>
              <a:buChar char="•"/>
            </a:pPr>
            <a:r>
              <a:rPr lang="en-US"/>
              <a:t>At den </a:t>
            </a:r>
            <a:r>
              <a:rPr lang="en-US" err="1"/>
              <a:t>øverste</a:t>
            </a:r>
            <a:r>
              <a:rPr lang="en-US"/>
              <a:t> arms </a:t>
            </a:r>
            <a:r>
              <a:rPr lang="en-US" err="1"/>
              <a:t>håndflade</a:t>
            </a:r>
            <a:r>
              <a:rPr lang="en-US"/>
              <a:t> </a:t>
            </a:r>
            <a:r>
              <a:rPr lang="en-US" err="1"/>
              <a:t>sikrer</a:t>
            </a:r>
            <a:r>
              <a:rPr lang="en-US"/>
              <a:t>, at </a:t>
            </a:r>
            <a:r>
              <a:rPr lang="en-US" err="1"/>
              <a:t>personens</a:t>
            </a:r>
            <a:r>
              <a:rPr lang="en-US"/>
              <a:t> </a:t>
            </a:r>
            <a:r>
              <a:rPr lang="en-US" err="1"/>
              <a:t>fri</a:t>
            </a:r>
            <a:r>
              <a:rPr lang="en-US"/>
              <a:t> </a:t>
            </a:r>
            <a:r>
              <a:rPr lang="en-US" err="1"/>
              <a:t>luftvej</a:t>
            </a:r>
            <a:r>
              <a:rPr lang="en-US"/>
              <a:t> </a:t>
            </a:r>
            <a:r>
              <a:rPr lang="en-US" err="1"/>
              <a:t>bibeholdes</a:t>
            </a:r>
            <a:r>
              <a:rPr lang="en-US"/>
              <a:t> </a:t>
            </a:r>
          </a:p>
          <a:p>
            <a:pPr marL="171450" indent="-171450">
              <a:buFont typeface="Arial"/>
              <a:buChar char="•"/>
            </a:pPr>
            <a:r>
              <a:rPr lang="en-US"/>
              <a:t>At </a:t>
            </a:r>
            <a:r>
              <a:rPr lang="en-US" err="1"/>
              <a:t>kontrollere</a:t>
            </a:r>
            <a:r>
              <a:rPr lang="en-US"/>
              <a:t> </a:t>
            </a:r>
            <a:r>
              <a:rPr lang="en-US" err="1"/>
              <a:t>vejrtrækningen</a:t>
            </a:r>
            <a:r>
              <a:rPr lang="en-US"/>
              <a:t> </a:t>
            </a:r>
            <a:r>
              <a:rPr lang="en-US" err="1"/>
              <a:t>jævnligt</a:t>
            </a:r>
            <a:r>
              <a:rPr lang="en-US"/>
              <a:t> - ca. </a:t>
            </a:r>
            <a:r>
              <a:rPr lang="en-US" err="1"/>
              <a:t>hvert</a:t>
            </a:r>
            <a:r>
              <a:rPr lang="en-US"/>
              <a:t> </a:t>
            </a:r>
            <a:r>
              <a:rPr lang="en-US" err="1"/>
              <a:t>minut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BDC120-204F-58CB-4047-45CB5AC3F2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F2175B-0167-B340-A3BF-614878EE910E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48231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0B04C2-9E63-782A-56C4-186267D967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4F76DC2-9BE5-8A0A-51B2-961E3C7E17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7C43E09-ECC0-1686-4FCA-6856FF56D6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Praktisk</a:t>
            </a:r>
            <a:r>
              <a:rPr lang="en-US" dirty="0"/>
              <a:t> information</a:t>
            </a:r>
          </a:p>
          <a:p>
            <a:endParaRPr lang="en-US" dirty="0"/>
          </a:p>
          <a:p>
            <a:r>
              <a:rPr lang="en-US" dirty="0"/>
              <a:t>Denne </a:t>
            </a:r>
            <a:r>
              <a:rPr lang="en-US" dirty="0" err="1"/>
              <a:t>øvelse</a:t>
            </a:r>
            <a:r>
              <a:rPr lang="en-US" dirty="0"/>
              <a:t>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erstatte</a:t>
            </a:r>
            <a:r>
              <a:rPr lang="en-US" dirty="0"/>
              <a:t> </a:t>
            </a:r>
            <a:r>
              <a:rPr lang="en-US" dirty="0" err="1"/>
              <a:t>aktiviteten</a:t>
            </a:r>
            <a:r>
              <a:rPr lang="en-US" dirty="0"/>
              <a:t> med </a:t>
            </a:r>
            <a:r>
              <a:rPr lang="en-US" dirty="0" err="1"/>
              <a:t>videoen</a:t>
            </a:r>
            <a:r>
              <a:rPr lang="en-US" dirty="0"/>
              <a:t>, </a:t>
            </a:r>
            <a:r>
              <a:rPr lang="en-US" dirty="0" err="1"/>
              <a:t>hvis</a:t>
            </a:r>
            <a:r>
              <a:rPr lang="en-US" dirty="0"/>
              <a:t> der </a:t>
            </a:r>
            <a:r>
              <a:rPr lang="en-US" dirty="0" err="1"/>
              <a:t>ikke</a:t>
            </a:r>
            <a:r>
              <a:rPr lang="en-US" dirty="0"/>
              <a:t> er </a:t>
            </a:r>
            <a:r>
              <a:rPr lang="en-US" dirty="0" err="1"/>
              <a:t>så</a:t>
            </a:r>
            <a:r>
              <a:rPr lang="en-US" dirty="0"/>
              <a:t> </a:t>
            </a:r>
            <a:r>
              <a:rPr lang="en-US" dirty="0" err="1"/>
              <a:t>meget</a:t>
            </a:r>
            <a:r>
              <a:rPr lang="en-US" dirty="0"/>
              <a:t> </a:t>
            </a:r>
            <a:r>
              <a:rPr lang="en-US" dirty="0" err="1"/>
              <a:t>tid</a:t>
            </a:r>
            <a:r>
              <a:rPr lang="en-US" dirty="0"/>
              <a:t>, </a:t>
            </a:r>
            <a:r>
              <a:rPr lang="en-US" dirty="0" err="1"/>
              <a:t>eller</a:t>
            </a:r>
            <a:r>
              <a:rPr lang="en-US" dirty="0"/>
              <a:t> du </a:t>
            </a:r>
            <a:r>
              <a:rPr lang="en-US" dirty="0" err="1"/>
              <a:t>vil</a:t>
            </a:r>
            <a:r>
              <a:rPr lang="en-US" dirty="0"/>
              <a:t> lave det </a:t>
            </a:r>
            <a:r>
              <a:rPr lang="en-US" dirty="0" err="1"/>
              <a:t>analogt</a:t>
            </a:r>
            <a:r>
              <a:rPr lang="en-US" dirty="0"/>
              <a:t>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0E6A87-DEB9-C6F1-DCFE-FAF832ADAA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F2175B-0167-B340-A3BF-614878EE910E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456681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>
                <a:latin typeface="Calibri"/>
                <a:ea typeface="Calibri"/>
                <a:cs typeface="Calibri"/>
              </a:rPr>
              <a:t>Praktisk</a:t>
            </a:r>
            <a:r>
              <a:rPr lang="en-US">
                <a:latin typeface="Calibri"/>
                <a:ea typeface="Calibri"/>
                <a:cs typeface="Calibri"/>
              </a:rPr>
              <a:t> information</a:t>
            </a:r>
          </a:p>
          <a:p>
            <a:endParaRPr lang="en-US">
              <a:latin typeface="Calibri"/>
              <a:ea typeface="Calibri"/>
              <a:cs typeface="Calibri"/>
            </a:endParaRPr>
          </a:p>
          <a:p>
            <a:r>
              <a:rPr lang="en-US">
                <a:latin typeface="Calibri"/>
                <a:ea typeface="Calibri"/>
                <a:cs typeface="Calibri"/>
              </a:rPr>
              <a:t>Du </a:t>
            </a:r>
            <a:r>
              <a:rPr lang="en-US" err="1">
                <a:latin typeface="Calibri"/>
                <a:ea typeface="Calibri"/>
                <a:cs typeface="Calibri"/>
              </a:rPr>
              <a:t>kan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vælge</a:t>
            </a:r>
            <a:r>
              <a:rPr lang="en-US">
                <a:latin typeface="Calibri"/>
                <a:ea typeface="Calibri"/>
                <a:cs typeface="Calibri"/>
              </a:rPr>
              <a:t> at lade </a:t>
            </a:r>
            <a:r>
              <a:rPr lang="en-US" err="1">
                <a:latin typeface="Calibri"/>
                <a:ea typeface="Calibri"/>
                <a:cs typeface="Calibri"/>
              </a:rPr>
              <a:t>eleverne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arbejde</a:t>
            </a:r>
            <a:r>
              <a:rPr lang="en-US">
                <a:latin typeface="Calibri"/>
                <a:ea typeface="Calibri"/>
                <a:cs typeface="Calibri"/>
              </a:rPr>
              <a:t> med de </a:t>
            </a:r>
            <a:r>
              <a:rPr lang="en-US" err="1">
                <a:latin typeface="Calibri"/>
                <a:ea typeface="Calibri"/>
                <a:cs typeface="Calibri"/>
              </a:rPr>
              <a:t>digitale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ordskyer</a:t>
            </a:r>
            <a:r>
              <a:rPr lang="en-US">
                <a:latin typeface="Calibri"/>
                <a:ea typeface="Calibri"/>
                <a:cs typeface="Calibri"/>
              </a:rPr>
              <a:t>, </a:t>
            </a:r>
            <a:r>
              <a:rPr lang="en-US" err="1">
                <a:latin typeface="Calibri"/>
                <a:ea typeface="Calibri"/>
                <a:cs typeface="Calibri"/>
              </a:rPr>
              <a:t>hvis</a:t>
            </a:r>
            <a:r>
              <a:rPr lang="en-US">
                <a:latin typeface="Calibri"/>
                <a:ea typeface="Calibri"/>
                <a:cs typeface="Calibri"/>
              </a:rPr>
              <a:t> I </a:t>
            </a:r>
            <a:r>
              <a:rPr lang="en-US" err="1">
                <a:latin typeface="Calibri"/>
                <a:ea typeface="Calibri"/>
                <a:cs typeface="Calibri"/>
              </a:rPr>
              <a:t>vil</a:t>
            </a:r>
            <a:r>
              <a:rPr lang="en-US">
                <a:latin typeface="Calibri"/>
                <a:ea typeface="Calibri"/>
                <a:cs typeface="Calibri"/>
              </a:rPr>
              <a:t> lave </a:t>
            </a:r>
            <a:r>
              <a:rPr lang="en-US" err="1">
                <a:latin typeface="Calibri"/>
                <a:ea typeface="Calibri"/>
                <a:cs typeface="Calibri"/>
              </a:rPr>
              <a:t>flotte</a:t>
            </a:r>
            <a:r>
              <a:rPr lang="en-US">
                <a:latin typeface="Calibri"/>
                <a:ea typeface="Calibri"/>
                <a:cs typeface="Calibri"/>
              </a:rPr>
              <a:t>, </a:t>
            </a:r>
            <a:r>
              <a:rPr lang="en-US" err="1">
                <a:latin typeface="Calibri"/>
                <a:ea typeface="Calibri"/>
                <a:cs typeface="Calibri"/>
              </a:rPr>
              <a:t>visuelle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ordskyer</a:t>
            </a:r>
            <a:r>
              <a:rPr lang="en-US">
                <a:latin typeface="Calibri"/>
                <a:ea typeface="Calibri"/>
                <a:cs typeface="Calibri"/>
              </a:rPr>
              <a:t>, der </a:t>
            </a:r>
            <a:r>
              <a:rPr lang="en-US" err="1">
                <a:latin typeface="Calibri"/>
                <a:ea typeface="Calibri"/>
                <a:cs typeface="Calibri"/>
              </a:rPr>
              <a:t>kan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hænges</a:t>
            </a:r>
            <a:r>
              <a:rPr lang="en-US">
                <a:latin typeface="Calibri"/>
                <a:ea typeface="Calibri"/>
                <a:cs typeface="Calibri"/>
              </a:rPr>
              <a:t> op </a:t>
            </a:r>
            <a:r>
              <a:rPr lang="en-US" err="1">
                <a:latin typeface="Calibri"/>
                <a:ea typeface="Calibri"/>
                <a:cs typeface="Calibri"/>
              </a:rPr>
              <a:t>i</a:t>
            </a:r>
            <a:r>
              <a:rPr lang="en-US">
                <a:latin typeface="Calibri"/>
                <a:ea typeface="Calibri"/>
                <a:cs typeface="Calibri"/>
              </a:rPr>
              <a:t> </a:t>
            </a:r>
            <a:r>
              <a:rPr lang="en-US" err="1">
                <a:latin typeface="Calibri"/>
                <a:ea typeface="Calibri"/>
                <a:cs typeface="Calibri"/>
              </a:rPr>
              <a:t>klassen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og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tages</a:t>
            </a:r>
            <a:r>
              <a:rPr lang="en-US">
                <a:latin typeface="Calibri"/>
                <a:ea typeface="Calibri"/>
                <a:cs typeface="Calibri"/>
              </a:rPr>
              <a:t> med </a:t>
            </a:r>
            <a:r>
              <a:rPr lang="en-US" err="1">
                <a:latin typeface="Calibri"/>
                <a:ea typeface="Calibri"/>
                <a:cs typeface="Calibri"/>
              </a:rPr>
              <a:t>hjem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til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familien</a:t>
            </a:r>
            <a:r>
              <a:rPr lang="en-US">
                <a:latin typeface="Calibri"/>
                <a:ea typeface="Calibri"/>
                <a:cs typeface="Calibri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F2175B-0167-B340-A3BF-614878EE910E}" type="slidenum">
              <a:rPr lang="da-DK" smtClean="0"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75940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41022" y="1284598"/>
            <a:ext cx="10509956" cy="507831"/>
          </a:xfrm>
        </p:spPr>
        <p:txBody>
          <a:bodyPr anchor="t" anchorCtr="0">
            <a:spAutoFit/>
          </a:bodyPr>
          <a:lstStyle>
            <a:lvl1pPr algn="l">
              <a:defRPr sz="3000" spc="600"/>
            </a:lvl1pPr>
          </a:lstStyle>
          <a:p>
            <a:r>
              <a:rPr lang="da-DK"/>
              <a:t>KLIK FOR AT REDIGERE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1022" y="2332986"/>
            <a:ext cx="10509956" cy="370807"/>
          </a:xfrm>
        </p:spPr>
        <p:txBody>
          <a:bodyPr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033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3BDCB-8697-6DF3-1F98-C878F79FD4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8ED68E-B183-EAD6-D54D-144A579CF8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26720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1226725"/>
            <a:ext cx="4583112" cy="535531"/>
          </a:xfrm>
        </p:spPr>
        <p:txBody>
          <a:bodyPr anchor="t" anchorCtr="0">
            <a:spAutoFit/>
          </a:bodyPr>
          <a:lstStyle>
            <a:lvl1pPr>
              <a:defRPr sz="3200"/>
            </a:lvl1pPr>
          </a:lstStyle>
          <a:p>
            <a:r>
              <a:rPr lang="da-DK"/>
              <a:t>HER TITEL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6000" y="684918"/>
            <a:ext cx="6096000" cy="621753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314138"/>
            <a:ext cx="4583112" cy="647806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196807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6932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41022" y="1284598"/>
            <a:ext cx="10509956" cy="507831"/>
          </a:xfrm>
        </p:spPr>
        <p:txBody>
          <a:bodyPr anchor="t" anchorCtr="0">
            <a:spAutoFit/>
          </a:bodyPr>
          <a:lstStyle>
            <a:lvl1pPr algn="l">
              <a:defRPr sz="3000" spc="600"/>
            </a:lvl1pPr>
          </a:lstStyle>
          <a:p>
            <a:r>
              <a:rPr lang="da-DK"/>
              <a:t>KLIK FOR AT REDIGERE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1022" y="2332986"/>
            <a:ext cx="10509956" cy="370807"/>
          </a:xfrm>
        </p:spPr>
        <p:txBody>
          <a:bodyPr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288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1226725"/>
            <a:ext cx="4583112" cy="535531"/>
          </a:xfrm>
        </p:spPr>
        <p:txBody>
          <a:bodyPr anchor="t" anchorCtr="0">
            <a:spAutoFit/>
          </a:bodyPr>
          <a:lstStyle>
            <a:lvl1pPr>
              <a:defRPr sz="3200"/>
            </a:lvl1pPr>
          </a:lstStyle>
          <a:p>
            <a:r>
              <a:rPr lang="da-DK"/>
              <a:t>HER TITEL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6000" y="684918"/>
            <a:ext cx="6096000" cy="621753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314138"/>
            <a:ext cx="4583112" cy="647806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3269499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39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41022" y="1284598"/>
            <a:ext cx="10509956" cy="507831"/>
          </a:xfrm>
        </p:spPr>
        <p:txBody>
          <a:bodyPr anchor="t" anchorCtr="0">
            <a:spAutoFit/>
          </a:bodyPr>
          <a:lstStyle>
            <a:lvl1pPr algn="l">
              <a:defRPr sz="3000" spc="600"/>
            </a:lvl1pPr>
          </a:lstStyle>
          <a:p>
            <a:r>
              <a:rPr lang="da-DK"/>
              <a:t>KLIK FOR AT REDIGERE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1022" y="2332986"/>
            <a:ext cx="10509956" cy="370807"/>
          </a:xfrm>
        </p:spPr>
        <p:txBody>
          <a:bodyPr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74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1226725"/>
            <a:ext cx="4583112" cy="535531"/>
          </a:xfrm>
        </p:spPr>
        <p:txBody>
          <a:bodyPr anchor="t" anchorCtr="0">
            <a:spAutoFit/>
          </a:bodyPr>
          <a:lstStyle>
            <a:lvl1pPr>
              <a:defRPr sz="3200"/>
            </a:lvl1pPr>
          </a:lstStyle>
          <a:p>
            <a:r>
              <a:rPr lang="da-DK"/>
              <a:t>HER TITEL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6000" y="684918"/>
            <a:ext cx="6096000" cy="621753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314138"/>
            <a:ext cx="4583112" cy="647806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3604533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0940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emf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emf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emf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FE8F97AC-5365-1CC7-296A-887583956B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684286"/>
            <a:ext cx="12192000" cy="6173714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268699"/>
            <a:ext cx="10515600" cy="50783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da-DK"/>
              <a:t>KLIK FOR AT REDIGERE TITELTYPOGRAFIEN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324776"/>
            <a:ext cx="10515600" cy="1485535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4F1AA171-01E2-91CD-6980-3CB5893B216B}"/>
              </a:ext>
            </a:extLst>
          </p:cNvPr>
          <p:cNvSpPr/>
          <p:nvPr userDrawn="1"/>
        </p:nvSpPr>
        <p:spPr>
          <a:xfrm>
            <a:off x="0" y="0"/>
            <a:ext cx="12192000" cy="684286"/>
          </a:xfrm>
          <a:prstGeom prst="rect">
            <a:avLst/>
          </a:prstGeom>
          <a:solidFill>
            <a:srgbClr val="FF7E7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E35576AF-AEE9-E840-CAE8-0CDF353FD155}"/>
              </a:ext>
            </a:extLst>
          </p:cNvPr>
          <p:cNvSpPr txBox="1"/>
          <p:nvPr userDrawn="1"/>
        </p:nvSpPr>
        <p:spPr>
          <a:xfrm>
            <a:off x="230114" y="157477"/>
            <a:ext cx="6055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kern="0" cap="all" spc="300" dirty="0">
                <a:solidFill>
                  <a:srgbClr val="222020"/>
                </a:solidFill>
                <a:effectLst/>
                <a:latin typeface="Obvia Expanded" panose="02000503040000020004" pitchFamily="2" charset="77"/>
              </a:rPr>
              <a:t>Hjertestop</a:t>
            </a:r>
            <a:endParaRPr lang="da-DK" spc="300" dirty="0"/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AAEA7D46-A451-E923-2DDD-8451AC15488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916577" y="248491"/>
            <a:ext cx="2045309" cy="197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301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9" r:id="rId2"/>
    <p:sldLayoutId id="214748366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0" i="0" kern="1200" spc="300">
          <a:solidFill>
            <a:schemeClr val="tx1"/>
          </a:solidFill>
          <a:latin typeface="Obvia Expanded" panose="02000503040000020004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FE8F97AC-5365-1CC7-296A-887583956B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684286"/>
            <a:ext cx="12192000" cy="6173714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419876"/>
            <a:ext cx="10515600" cy="92333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873021"/>
            <a:ext cx="10515600" cy="1568763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4F1AA171-01E2-91CD-6980-3CB5893B216B}"/>
              </a:ext>
            </a:extLst>
          </p:cNvPr>
          <p:cNvSpPr/>
          <p:nvPr userDrawn="1"/>
        </p:nvSpPr>
        <p:spPr>
          <a:xfrm>
            <a:off x="0" y="0"/>
            <a:ext cx="12192000" cy="684286"/>
          </a:xfrm>
          <a:prstGeom prst="rect">
            <a:avLst/>
          </a:prstGeom>
          <a:solidFill>
            <a:srgbClr val="EFFBC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E35576AF-AEE9-E840-CAE8-0CDF353FD155}"/>
              </a:ext>
            </a:extLst>
          </p:cNvPr>
          <p:cNvSpPr txBox="1"/>
          <p:nvPr userDrawn="1"/>
        </p:nvSpPr>
        <p:spPr>
          <a:xfrm>
            <a:off x="230114" y="157477"/>
            <a:ext cx="6055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kern="0" cap="all" spc="600">
                <a:solidFill>
                  <a:srgbClr val="222020"/>
                </a:solidFill>
                <a:effectLst/>
                <a:latin typeface="Obvia Expanded" panose="02000503040000020004" pitchFamily="2" charset="77"/>
              </a:rPr>
              <a:t>stroke</a:t>
            </a:r>
            <a:endParaRPr lang="da-DK"/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AAEA7D46-A451-E923-2DDD-8451AC15488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916577" y="248491"/>
            <a:ext cx="2045309" cy="197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808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0" i="0" kern="1200" spc="300">
          <a:solidFill>
            <a:schemeClr val="tx1"/>
          </a:solidFill>
          <a:latin typeface="Obvia Expanded" panose="02000503040000020004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862E3C9F-19FD-004E-3DFB-2056DE78EBEF}"/>
              </a:ext>
            </a:extLst>
          </p:cNvPr>
          <p:cNvSpPr/>
          <p:nvPr userDrawn="1"/>
        </p:nvSpPr>
        <p:spPr>
          <a:xfrm>
            <a:off x="0" y="0"/>
            <a:ext cx="12192000" cy="71763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FE8F97AC-5365-1CC7-296A-887583956B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684286"/>
            <a:ext cx="12192000" cy="6173714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419876"/>
            <a:ext cx="10515600" cy="92333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873021"/>
            <a:ext cx="10515600" cy="1568763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E35576AF-AEE9-E840-CAE8-0CDF353FD155}"/>
              </a:ext>
            </a:extLst>
          </p:cNvPr>
          <p:cNvSpPr txBox="1"/>
          <p:nvPr userDrawn="1"/>
        </p:nvSpPr>
        <p:spPr>
          <a:xfrm>
            <a:off x="230114" y="157477"/>
            <a:ext cx="6055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kern="0" cap="all" spc="600">
                <a:solidFill>
                  <a:srgbClr val="222020"/>
                </a:solidFill>
                <a:effectLst/>
                <a:latin typeface="Obvia Expanded" panose="02000503040000020004" pitchFamily="2" charset="77"/>
              </a:rPr>
              <a:t>forebyggelse</a:t>
            </a:r>
            <a:endParaRPr lang="da-DK"/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AAEA7D46-A451-E923-2DDD-8451AC15488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916577" y="248491"/>
            <a:ext cx="2045309" cy="197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608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0" i="0" kern="1200" spc="300">
          <a:solidFill>
            <a:schemeClr val="tx1"/>
          </a:solidFill>
          <a:latin typeface="Obvia Expanded" panose="02000503040000020004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8773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6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3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8.sv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V6VRQ3pr7Us?feature=oembed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6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r.dk/nyheder/indland/christian-eriksen-paa-aarsdag-kollaps-i-parken-der-er-sket-saa-mange-ting-i" TargetMode="External"/><Relationship Id="rId7" Type="http://schemas.openxmlformats.org/officeDocument/2006/relationships/image" Target="../media/image6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12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13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12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13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11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1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D71F4B-7CF3-07D6-99B0-D3D3B8B3C8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366D57E0-33EE-6B97-9C0A-419FB64C06E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7E7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85F3BBD-3EA6-D350-BA5E-27E91FD72E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723793"/>
            <a:ext cx="12192000" cy="1857987"/>
          </a:xfrm>
        </p:spPr>
        <p:txBody>
          <a:bodyPr>
            <a:noAutofit/>
          </a:bodyPr>
          <a:lstStyle/>
          <a:p>
            <a:pPr algn="ctr"/>
            <a:r>
              <a:rPr lang="da-DK" sz="4400" kern="0" cap="all" noProof="0" dirty="0">
                <a:solidFill>
                  <a:srgbClr val="222020"/>
                </a:solidFill>
                <a:latin typeface="Obvia Expanded"/>
              </a:rPr>
              <a:t>Førstehjælp ved</a:t>
            </a:r>
            <a:br>
              <a:rPr lang="da-DK" sz="4400" kern="0" cap="all" noProof="0" dirty="0">
                <a:latin typeface="Obvia Expanded"/>
              </a:rPr>
            </a:br>
            <a:r>
              <a:rPr lang="da-DK" sz="4400" kern="0" cap="all" noProof="0" dirty="0">
                <a:solidFill>
                  <a:srgbClr val="222020"/>
                </a:solidFill>
                <a:latin typeface="Obvia Expanded"/>
              </a:rPr>
              <a:t>Hjertestop</a:t>
            </a:r>
            <a:br>
              <a:rPr lang="da-DK" sz="4400" kern="0" cap="all" noProof="0" dirty="0">
                <a:solidFill>
                  <a:srgbClr val="222020"/>
                </a:solidFill>
                <a:latin typeface="Obvia Expanded"/>
              </a:rPr>
            </a:br>
            <a:br>
              <a:rPr lang="da-DK" sz="4400" kern="0" cap="all" noProof="0" dirty="0">
                <a:latin typeface="Obvia Expanded"/>
              </a:rPr>
            </a:br>
            <a:r>
              <a:rPr lang="da-DK" sz="4400" kern="0" cap="all" noProof="0" dirty="0">
                <a:solidFill>
                  <a:srgbClr val="222020"/>
                </a:solidFill>
                <a:latin typeface="Obvia Expanded"/>
              </a:rPr>
              <a:t>BONUSAKTIVITETER</a:t>
            </a:r>
            <a:endParaRPr lang="da-DK" sz="4400" kern="0" cap="all" spc="600" noProof="0" dirty="0">
              <a:solidFill>
                <a:srgbClr val="222020"/>
              </a:solidFill>
              <a:effectLst/>
              <a:latin typeface="Obvia Expanded" panose="02000503040000020004" pitchFamily="2" charset="77"/>
            </a:endParaRP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0134B77D-A5D1-8983-08FD-1458CF339B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4487" y="307240"/>
            <a:ext cx="1306286" cy="1211126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65489AF0-9437-C2D4-EC42-7DCD3D6896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66181"/>
            <a:ext cx="12192000" cy="391819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87187223-FA82-792F-DD69-8FD9372FB5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726" y="506636"/>
            <a:ext cx="2626821" cy="147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9890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4">
            <a:extLst>
              <a:ext uri="{FF2B5EF4-FFF2-40B4-BE49-F238E27FC236}">
                <a16:creationId xmlns:a16="http://schemas.microsoft.com/office/drawing/2014/main" id="{34A0D9DA-57A2-138A-169F-50061526F900}"/>
              </a:ext>
            </a:extLst>
          </p:cNvPr>
          <p:cNvSpPr/>
          <p:nvPr/>
        </p:nvSpPr>
        <p:spPr>
          <a:xfrm>
            <a:off x="862602" y="1801811"/>
            <a:ext cx="8179387" cy="4908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346423-E11B-3F0C-A9F1-A2D9B727A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280" y="1256071"/>
            <a:ext cx="4062185" cy="474337"/>
          </a:xfrm>
        </p:spPr>
        <p:txBody>
          <a:bodyPr/>
          <a:lstStyle/>
          <a:p>
            <a:r>
              <a:rPr lang="da-DK" sz="3000" noProof="0" dirty="0">
                <a:latin typeface="Obvia Expanded"/>
              </a:rPr>
              <a:t>DIGITALE ORDSKYER</a:t>
            </a:r>
            <a:endParaRPr lang="da-DK" sz="3000" noProof="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34C952-2C36-2119-1834-1708503F25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55172" y="1890553"/>
            <a:ext cx="7567834" cy="5144998"/>
          </a:xfrm>
        </p:spPr>
        <p:txBody>
          <a:bodyPr vert="horz" wrap="square" lIns="91440" tIns="45720" rIns="91440" bIns="45720" rtlCol="0" anchor="t">
            <a:spAutoFit/>
          </a:bodyPr>
          <a:lstStyle/>
          <a:p>
            <a:r>
              <a:rPr lang="da-DK" b="1" noProof="0" dirty="0">
                <a:latin typeface="Helvetica"/>
                <a:cs typeface="Helvetica"/>
              </a:rPr>
              <a:t>Grupper:</a:t>
            </a:r>
            <a:r>
              <a:rPr lang="da-DK" noProof="0" dirty="0">
                <a:latin typeface="Helvetica"/>
                <a:cs typeface="Helvetica"/>
              </a:rPr>
              <a:t> </a:t>
            </a:r>
            <a:r>
              <a:rPr lang="da-DK" dirty="0">
                <a:latin typeface="Helvetica"/>
                <a:cs typeface="Helvetica"/>
              </a:rPr>
              <a:t>fire elever.</a:t>
            </a:r>
            <a:endParaRPr lang="da-DK" noProof="0" dirty="0">
              <a:latin typeface="Helvetica"/>
              <a:cs typeface="Helvetica"/>
            </a:endParaRPr>
          </a:p>
          <a:p>
            <a:pPr marL="342900" indent="-342900">
              <a:buChar char="•"/>
            </a:pPr>
            <a:r>
              <a:rPr lang="da-DK" noProof="0" dirty="0">
                <a:latin typeface="Helvetica"/>
                <a:cs typeface="Helvetica"/>
              </a:rPr>
              <a:t>I skal være tage ordene fra jeres ordlistemindmap.  </a:t>
            </a:r>
          </a:p>
          <a:p>
            <a:pPr marL="342900" indent="-342900">
              <a:buChar char="•"/>
            </a:pPr>
            <a:r>
              <a:rPr lang="da-DK" noProof="0" dirty="0">
                <a:latin typeface="Helvetica"/>
                <a:cs typeface="Helvetica"/>
              </a:rPr>
              <a:t>Gå ind på Wordclods.com. Gå til Word list &gt; </a:t>
            </a:r>
            <a:r>
              <a:rPr lang="da-DK" noProof="0" dirty="0" err="1">
                <a:latin typeface="Helvetica"/>
                <a:cs typeface="Helvetica"/>
              </a:rPr>
              <a:t>Extract</a:t>
            </a:r>
            <a:r>
              <a:rPr lang="da-DK" noProof="0" dirty="0">
                <a:latin typeface="Helvetica"/>
                <a:cs typeface="Helvetica"/>
              </a:rPr>
              <a:t> </a:t>
            </a:r>
            <a:r>
              <a:rPr lang="da-DK" noProof="0" dirty="0" err="1">
                <a:latin typeface="Helvetica"/>
                <a:cs typeface="Helvetica"/>
              </a:rPr>
              <a:t>words</a:t>
            </a:r>
            <a:r>
              <a:rPr lang="da-DK" noProof="0" dirty="0">
                <a:latin typeface="Helvetica"/>
                <a:cs typeface="Helvetica"/>
              </a:rPr>
              <a:t> from </a:t>
            </a:r>
            <a:r>
              <a:rPr lang="da-DK" noProof="0" dirty="0" err="1">
                <a:latin typeface="Helvetica"/>
                <a:cs typeface="Helvetica"/>
              </a:rPr>
              <a:t>text</a:t>
            </a:r>
            <a:r>
              <a:rPr lang="da-DK" noProof="0" dirty="0">
                <a:latin typeface="Helvetica"/>
                <a:cs typeface="Helvetica"/>
              </a:rPr>
              <a:t>. </a:t>
            </a:r>
            <a:endParaRPr lang="da-DK" noProof="0" dirty="0">
              <a:latin typeface="Helvetica"/>
            </a:endParaRPr>
          </a:p>
          <a:p>
            <a:pPr marL="285750" indent="-285750">
              <a:buFont typeface="Arial"/>
              <a:buChar char="•"/>
            </a:pPr>
            <a:r>
              <a:rPr lang="da-DK" noProof="0" dirty="0">
                <a:latin typeface="Helvetica"/>
                <a:cs typeface="Helvetica"/>
              </a:rPr>
              <a:t>Indsæt alle ordene i tekstfeltet uden kommaer mellem. Har flere personer skrevet det samme ord, skal ordet også skrives flere gange i tekstfeltet. </a:t>
            </a:r>
          </a:p>
          <a:p>
            <a:pPr marL="285750" indent="-285750">
              <a:buFont typeface="Arial"/>
              <a:buChar char="•"/>
            </a:pPr>
            <a:r>
              <a:rPr lang="da-DK" noProof="0" dirty="0">
                <a:latin typeface="Helvetica"/>
                <a:cs typeface="Helvetica"/>
              </a:rPr>
              <a:t>Hvis I synes, der er ord, I gerne vil fremhæve ekstra, så </a:t>
            </a:r>
            <a:r>
              <a:rPr lang="da-DK" noProof="0" dirty="0" err="1">
                <a:latin typeface="Helvetica"/>
                <a:cs typeface="Helvetica"/>
              </a:rPr>
              <a:t>skri</a:t>
            </a:r>
            <a:r>
              <a:rPr lang="da-DK" noProof="0" dirty="0">
                <a:latin typeface="Helvetica"/>
                <a:cs typeface="Helvetica"/>
              </a:rPr>
              <a:t> dem to, tre eller endnu flere gange for at gøre dem gradvist større.</a:t>
            </a:r>
          </a:p>
          <a:p>
            <a:pPr marL="285750" indent="-285750">
              <a:buFont typeface="Arial"/>
              <a:buChar char="•"/>
            </a:pPr>
            <a:r>
              <a:rPr lang="da-DK" noProof="0" dirty="0">
                <a:latin typeface="Helvetica"/>
                <a:cs typeface="Helvetica"/>
              </a:rPr>
              <a:t>Tilpas jeres ordsky til I er tilfredse med udtrykket. Leg med farver, skrifttyper og form.</a:t>
            </a:r>
            <a:endParaRPr lang="da-DK" noProof="0" dirty="0">
              <a:latin typeface="Helvetica"/>
            </a:endParaRPr>
          </a:p>
          <a:p>
            <a:r>
              <a:rPr lang="da-DK" b="1" noProof="0" dirty="0">
                <a:latin typeface="Helvetica"/>
                <a:cs typeface="Helvetica"/>
              </a:rPr>
              <a:t>Fælles: </a:t>
            </a:r>
            <a:r>
              <a:rPr lang="da-DK" noProof="0" dirty="0">
                <a:latin typeface="Helvetica"/>
                <a:cs typeface="Helvetica"/>
              </a:rPr>
              <a:t>Vis jeres ordsky for andre grupper. Er de "enige" med jer i jeres ordsky? </a:t>
            </a:r>
            <a:endParaRPr lang="da-DK" noProof="0" dirty="0">
              <a:latin typeface="Helvetica"/>
            </a:endParaRPr>
          </a:p>
          <a:p>
            <a:endParaRPr lang="da-DK" noProof="0" dirty="0">
              <a:cs typeface="Helvetica"/>
            </a:endParaRPr>
          </a:p>
        </p:txBody>
      </p:sp>
      <p:pic>
        <p:nvPicPr>
          <p:cNvPr id="6" name="Graphic 5" descr="Ur med massiv udfyldning">
            <a:extLst>
              <a:ext uri="{FF2B5EF4-FFF2-40B4-BE49-F238E27FC236}">
                <a16:creationId xmlns:a16="http://schemas.microsoft.com/office/drawing/2014/main" id="{9D5FA816-7D9F-131C-0506-DD6101685B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84373" y="831263"/>
            <a:ext cx="403781" cy="38807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49DA662-8707-352F-5F28-600D67D1031A}"/>
              </a:ext>
            </a:extLst>
          </p:cNvPr>
          <p:cNvSpPr txBox="1"/>
          <p:nvPr/>
        </p:nvSpPr>
        <p:spPr>
          <a:xfrm>
            <a:off x="3288154" y="871410"/>
            <a:ext cx="2003841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a-DK" sz="1400" b="1" noProof="0" dirty="0">
                <a:latin typeface="Helvetica"/>
                <a:cs typeface="Helvetica"/>
              </a:rPr>
              <a:t>15 min.</a:t>
            </a:r>
          </a:p>
        </p:txBody>
      </p:sp>
      <p:pic>
        <p:nvPicPr>
          <p:cNvPr id="11" name="Graphic 10" descr="Dokument med massiv udfyldning">
            <a:extLst>
              <a:ext uri="{FF2B5EF4-FFF2-40B4-BE49-F238E27FC236}">
                <a16:creationId xmlns:a16="http://schemas.microsoft.com/office/drawing/2014/main" id="{938DFD73-9C9D-CBA3-7A82-5BEB2104AE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450985" y="1718672"/>
            <a:ext cx="474483" cy="44306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05D6F01-D8F8-ABA2-7074-CD2D311E2E22}"/>
              </a:ext>
            </a:extLst>
          </p:cNvPr>
          <p:cNvSpPr txBox="1"/>
          <p:nvPr/>
        </p:nvSpPr>
        <p:spPr>
          <a:xfrm>
            <a:off x="9839954" y="2154548"/>
            <a:ext cx="274320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a-DK" sz="1600" noProof="0" dirty="0">
                <a:latin typeface="Helvetica"/>
              </a:rPr>
              <a:t>ORDLISTEMINDMAP</a:t>
            </a:r>
            <a:endParaRPr lang="da-DK" sz="1600" noProof="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E7CF831-1903-9F96-2F26-E7F93C01E608}"/>
              </a:ext>
            </a:extLst>
          </p:cNvPr>
          <p:cNvSpPr txBox="1"/>
          <p:nvPr/>
        </p:nvSpPr>
        <p:spPr>
          <a:xfrm>
            <a:off x="9839954" y="1736555"/>
            <a:ext cx="427879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a-DK" sz="2000" b="1" noProof="0" dirty="0"/>
              <a:t> </a:t>
            </a:r>
            <a:r>
              <a:rPr lang="da-DK" sz="2000" b="1" noProof="0" dirty="0">
                <a:latin typeface="Helvetica"/>
                <a:cs typeface="Helvetica"/>
              </a:rPr>
              <a:t>ELEVARK</a:t>
            </a:r>
            <a:r>
              <a:rPr lang="da-DK" sz="2000" b="1" noProof="0" dirty="0"/>
              <a:t> </a:t>
            </a:r>
          </a:p>
        </p:txBody>
      </p:sp>
      <p:pic>
        <p:nvPicPr>
          <p:cNvPr id="7" name="Picture Placeholder 4" descr="Møde med massiv udfyldning">
            <a:extLst>
              <a:ext uri="{FF2B5EF4-FFF2-40B4-BE49-F238E27FC236}">
                <a16:creationId xmlns:a16="http://schemas.microsoft.com/office/drawing/2014/main" id="{F1AC8749-D922-B44D-BA62-5FAF0ACC9BA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l="983" r="983"/>
          <a:stretch/>
        </p:blipFill>
        <p:spPr>
          <a:xfrm>
            <a:off x="862602" y="739070"/>
            <a:ext cx="515368" cy="54574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D0077B7-034A-C386-1F97-343103F68EA7}"/>
              </a:ext>
            </a:extLst>
          </p:cNvPr>
          <p:cNvSpPr txBox="1"/>
          <p:nvPr/>
        </p:nvSpPr>
        <p:spPr>
          <a:xfrm>
            <a:off x="1377970" y="824141"/>
            <a:ext cx="1567249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da-DK" sz="2000" b="1" noProof="0" dirty="0">
                <a:latin typeface="Helvetica" panose="020B0604020202020204" pitchFamily="34" charset="0"/>
                <a:cs typeface="Helvetica" panose="020B0604020202020204" pitchFamily="34" charset="0"/>
              </a:rPr>
              <a:t>AKTIVITET</a:t>
            </a:r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D481CA20-E0B7-75CF-60CF-DE8F20E2AFF9}"/>
              </a:ext>
            </a:extLst>
          </p:cNvPr>
          <p:cNvSpPr txBox="1"/>
          <p:nvPr/>
        </p:nvSpPr>
        <p:spPr>
          <a:xfrm>
            <a:off x="3780000" y="158400"/>
            <a:ext cx="438912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da-DK" spc="300" noProof="0" dirty="0">
                <a:latin typeface="Obvia Expanded"/>
              </a:rPr>
              <a:t>LEKTION</a:t>
            </a:r>
            <a:r>
              <a:rPr lang="da-DK" spc="300" dirty="0">
                <a:latin typeface="Obvia Expanded"/>
              </a:rPr>
              <a:t> F</a:t>
            </a:r>
            <a:endParaRPr lang="da-DK" spc="300" noProof="0" dirty="0"/>
          </a:p>
        </p:txBody>
      </p:sp>
    </p:spTree>
    <p:extLst>
      <p:ext uri="{BB962C8B-B14F-4D97-AF65-F5344CB8AC3E}">
        <p14:creationId xmlns:p14="http://schemas.microsoft.com/office/powerpoint/2010/main" val="1584526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523FC-E461-102C-D5D8-AEB51C167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3833" y="1603444"/>
            <a:ext cx="5904555" cy="507831"/>
          </a:xfrm>
        </p:spPr>
        <p:txBody>
          <a:bodyPr/>
          <a:lstStyle/>
          <a:p>
            <a:r>
              <a:rPr lang="en-US" sz="3000" dirty="0">
                <a:latin typeface="Obvia Expanded"/>
              </a:rPr>
              <a:t>QUIZ OM HJERTESTOP</a:t>
            </a:r>
            <a:endParaRPr lang="en-US" sz="3000" dirty="0"/>
          </a:p>
        </p:txBody>
      </p:sp>
      <p:pic>
        <p:nvPicPr>
          <p:cNvPr id="6" name="Graphic 5" descr="Ur med massiv udfyldning">
            <a:extLst>
              <a:ext uri="{FF2B5EF4-FFF2-40B4-BE49-F238E27FC236}">
                <a16:creationId xmlns:a16="http://schemas.microsoft.com/office/drawing/2014/main" id="{FEACA88C-4299-5F0C-AB2F-04E3046986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81171" y="880118"/>
            <a:ext cx="403781" cy="38807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A50A034-5682-E437-7EE9-1FFC369CA703}"/>
              </a:ext>
            </a:extLst>
          </p:cNvPr>
          <p:cNvSpPr txBox="1"/>
          <p:nvPr/>
        </p:nvSpPr>
        <p:spPr>
          <a:xfrm>
            <a:off x="3284950" y="930854"/>
            <a:ext cx="2003841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b="1" dirty="0">
                <a:latin typeface="Helvetica"/>
                <a:cs typeface="Helvetica"/>
              </a:rPr>
              <a:t>10 min.</a:t>
            </a:r>
          </a:p>
        </p:txBody>
      </p:sp>
      <p:pic>
        <p:nvPicPr>
          <p:cNvPr id="4" name="Picture Placeholder 4" descr="Møde med massiv udfyldning">
            <a:extLst>
              <a:ext uri="{FF2B5EF4-FFF2-40B4-BE49-F238E27FC236}">
                <a16:creationId xmlns:a16="http://schemas.microsoft.com/office/drawing/2014/main" id="{D9E8AFCD-0B6F-5476-7C8B-28A6F9D09F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983" r="983"/>
          <a:stretch/>
        </p:blipFill>
        <p:spPr>
          <a:xfrm>
            <a:off x="760412" y="796445"/>
            <a:ext cx="535364" cy="5457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2FD213A-0137-DF75-F6BC-8330B0786313}"/>
              </a:ext>
            </a:extLst>
          </p:cNvPr>
          <p:cNvSpPr txBox="1"/>
          <p:nvPr/>
        </p:nvSpPr>
        <p:spPr>
          <a:xfrm>
            <a:off x="1283654" y="906769"/>
            <a:ext cx="1597519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b="1" dirty="0">
                <a:latin typeface="Helvetica" panose="020B0604020202020204" pitchFamily="34" charset="0"/>
                <a:cs typeface="Helvetica" panose="020B0604020202020204" pitchFamily="34" charset="0"/>
              </a:rPr>
              <a:t>AKTIVITET</a:t>
            </a: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7F72D03C-1825-ADFD-11A7-C0F1178CFE40}"/>
              </a:ext>
            </a:extLst>
          </p:cNvPr>
          <p:cNvSpPr txBox="1"/>
          <p:nvPr/>
        </p:nvSpPr>
        <p:spPr>
          <a:xfrm>
            <a:off x="3780000" y="158400"/>
            <a:ext cx="382207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da-DK" spc="300" noProof="0" dirty="0">
                <a:latin typeface="Obvia Expanded"/>
              </a:rPr>
              <a:t>LEKTION</a:t>
            </a:r>
            <a:r>
              <a:rPr lang="da-DK" noProof="0" dirty="0">
                <a:latin typeface="Obvia Expanded"/>
              </a:rPr>
              <a:t> </a:t>
            </a:r>
            <a:r>
              <a:rPr lang="da-DK" dirty="0">
                <a:latin typeface="Obvia Expanded"/>
              </a:rPr>
              <a:t>F</a:t>
            </a:r>
            <a:endParaRPr lang="da-DK" noProof="0" dirty="0">
              <a:latin typeface="Obvia Expanded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F8998A56-92E0-6E7B-6918-C951B4B8C43A}"/>
              </a:ext>
            </a:extLst>
          </p:cNvPr>
          <p:cNvSpPr/>
          <p:nvPr/>
        </p:nvSpPr>
        <p:spPr>
          <a:xfrm>
            <a:off x="937747" y="2382592"/>
            <a:ext cx="7315544" cy="13575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27AE5C5A-304A-3198-A7C6-2861D9EA6F01}"/>
              </a:ext>
            </a:extLst>
          </p:cNvPr>
          <p:cNvSpPr txBox="1"/>
          <p:nvPr/>
        </p:nvSpPr>
        <p:spPr>
          <a:xfrm>
            <a:off x="1295776" y="2525969"/>
            <a:ext cx="63062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b="1" dirty="0"/>
              <a:t>Alene: </a:t>
            </a:r>
            <a:r>
              <a:rPr lang="da-DK" sz="2000" dirty="0"/>
              <a:t>Som opsamling på forløbet skal I nu lave en quiz om hjertestop.</a:t>
            </a:r>
          </a:p>
        </p:txBody>
      </p:sp>
      <p:pic>
        <p:nvPicPr>
          <p:cNvPr id="12" name="Graphic 8" descr="Dokument med massiv udfyldning">
            <a:extLst>
              <a:ext uri="{FF2B5EF4-FFF2-40B4-BE49-F238E27FC236}">
                <a16:creationId xmlns:a16="http://schemas.microsoft.com/office/drawing/2014/main" id="{FD032256-961F-C0A6-6EAD-75B09827E3C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74078" y="2304438"/>
            <a:ext cx="474483" cy="443061"/>
          </a:xfrm>
          <a:prstGeom prst="rect">
            <a:avLst/>
          </a:prstGeom>
        </p:spPr>
      </p:pic>
      <p:sp>
        <p:nvSpPr>
          <p:cNvPr id="13" name="TextBox 10">
            <a:extLst>
              <a:ext uri="{FF2B5EF4-FFF2-40B4-BE49-F238E27FC236}">
                <a16:creationId xmlns:a16="http://schemas.microsoft.com/office/drawing/2014/main" id="{CC326B22-EBAB-ADCF-01F0-48A081E491F4}"/>
              </a:ext>
            </a:extLst>
          </p:cNvPr>
          <p:cNvSpPr txBox="1"/>
          <p:nvPr/>
        </p:nvSpPr>
        <p:spPr>
          <a:xfrm>
            <a:off x="8848561" y="2325913"/>
            <a:ext cx="274320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a-DK" sz="2000" b="1" noProof="0" dirty="0">
                <a:latin typeface="Helvetica"/>
              </a:rPr>
              <a:t>ELEVARK </a:t>
            </a:r>
            <a:endParaRPr lang="da-DK" sz="2000" noProof="0" dirty="0"/>
          </a:p>
        </p:txBody>
      </p:sp>
      <p:sp>
        <p:nvSpPr>
          <p:cNvPr id="14" name="TextBox 12">
            <a:extLst>
              <a:ext uri="{FF2B5EF4-FFF2-40B4-BE49-F238E27FC236}">
                <a16:creationId xmlns:a16="http://schemas.microsoft.com/office/drawing/2014/main" id="{235D77C1-AF3E-7B08-5EC9-03CDAF2DA7AC}"/>
              </a:ext>
            </a:extLst>
          </p:cNvPr>
          <p:cNvSpPr txBox="1"/>
          <p:nvPr/>
        </p:nvSpPr>
        <p:spPr>
          <a:xfrm>
            <a:off x="8778714" y="2689031"/>
            <a:ext cx="3025437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a-DK" sz="1600" noProof="0" dirty="0">
                <a:latin typeface="Helvetica" panose="020B0604020202020204" pitchFamily="34" charset="0"/>
                <a:cs typeface="Helvetica" panose="020B0604020202020204" pitchFamily="34" charset="0"/>
              </a:rPr>
              <a:t>QUIZ OM HJERTESTOP</a:t>
            </a:r>
          </a:p>
        </p:txBody>
      </p:sp>
    </p:spTree>
    <p:extLst>
      <p:ext uri="{BB962C8B-B14F-4D97-AF65-F5344CB8AC3E}">
        <p14:creationId xmlns:p14="http://schemas.microsoft.com/office/powerpoint/2010/main" val="1003134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73851D-9C45-6B59-88B3-8388F7EEBA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4">
            <a:extLst>
              <a:ext uri="{FF2B5EF4-FFF2-40B4-BE49-F238E27FC236}">
                <a16:creationId xmlns:a16="http://schemas.microsoft.com/office/drawing/2014/main" id="{E6852612-E86D-9E77-8776-A7885A9FBCE3}"/>
              </a:ext>
            </a:extLst>
          </p:cNvPr>
          <p:cNvSpPr/>
          <p:nvPr/>
        </p:nvSpPr>
        <p:spPr>
          <a:xfrm>
            <a:off x="770148" y="2331142"/>
            <a:ext cx="9277619" cy="28155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585EC4-340C-6278-C8EB-EB5B0ACB9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1068" y="952823"/>
            <a:ext cx="2680822" cy="369332"/>
          </a:xfrm>
        </p:spPr>
        <p:txBody>
          <a:bodyPr/>
          <a:lstStyle/>
          <a:p>
            <a:r>
              <a:rPr lang="da-DK" sz="2000" b="1" spc="0" dirty="0">
                <a:latin typeface="Helvetica" panose="020B0604020202020204" pitchFamily="34" charset="0"/>
                <a:cs typeface="Helvetica" panose="020B0604020202020204" pitchFamily="34" charset="0"/>
              </a:rPr>
              <a:t>Film</a:t>
            </a:r>
            <a:endParaRPr lang="da-DK" sz="2000" b="1" spc="0" noProof="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AAA572-83AD-263C-9146-772437DC4D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93017" y="2716049"/>
            <a:ext cx="8831879" cy="1881990"/>
          </a:xfrm>
        </p:spPr>
        <p:txBody>
          <a:bodyPr vert="horz" wrap="square" lIns="91440" tIns="45720" rIns="91440" bIns="4572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da-DK" dirty="0"/>
              <a:t>12-årige Alma vandt prisen som årets Hjerteredder i 2024, da hun reddede sin far, Henrik, da han faldt om med hjertestop i hjemmet. Alma fik ringet 1-1-2 og hentet hjælp fra naboen, inden hun stak af sted i løb på strømpesokker for at hente den nærmeste hjertestarter. Se filmen på næste slide.</a:t>
            </a:r>
            <a:endParaRPr lang="da-DK" sz="2400" noProof="0" dirty="0">
              <a:latin typeface="Helvetica"/>
              <a:cs typeface="Helvetica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01F0614-BA68-EF0F-551E-94A8D7F63C61}"/>
              </a:ext>
            </a:extLst>
          </p:cNvPr>
          <p:cNvSpPr txBox="1"/>
          <p:nvPr/>
        </p:nvSpPr>
        <p:spPr>
          <a:xfrm>
            <a:off x="3165824" y="963330"/>
            <a:ext cx="2003841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a-DK" sz="1400" b="1" dirty="0">
                <a:latin typeface="Helvetica"/>
                <a:cs typeface="Helvetica"/>
              </a:rPr>
              <a:t>5 </a:t>
            </a:r>
            <a:r>
              <a:rPr lang="da-DK" sz="1400" b="1" noProof="0" dirty="0">
                <a:latin typeface="Helvetica"/>
                <a:cs typeface="Helvetica"/>
              </a:rPr>
              <a:t>min.</a:t>
            </a:r>
          </a:p>
        </p:txBody>
      </p:sp>
      <p:pic>
        <p:nvPicPr>
          <p:cNvPr id="10" name="Graphic 9" descr="Ur med massiv udfyldning">
            <a:extLst>
              <a:ext uri="{FF2B5EF4-FFF2-40B4-BE49-F238E27FC236}">
                <a16:creationId xmlns:a16="http://schemas.microsoft.com/office/drawing/2014/main" id="{295FD722-4758-264B-AE2A-0759CDEDF6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33830" y="919041"/>
            <a:ext cx="403781" cy="38807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F9917C9-A382-AD9D-E2A1-EAAA02F25D7F}"/>
              </a:ext>
            </a:extLst>
          </p:cNvPr>
          <p:cNvSpPr txBox="1"/>
          <p:nvPr/>
        </p:nvSpPr>
        <p:spPr>
          <a:xfrm>
            <a:off x="741795" y="1389918"/>
            <a:ext cx="7512141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a-DK" sz="3000" spc="300" noProof="0" dirty="0">
                <a:latin typeface="Obvia Expanded"/>
              </a:rPr>
              <a:t>Se film om Alma</a:t>
            </a: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A065B652-88F7-09BF-366B-94CC288F209A}"/>
              </a:ext>
            </a:extLst>
          </p:cNvPr>
          <p:cNvSpPr txBox="1"/>
          <p:nvPr/>
        </p:nvSpPr>
        <p:spPr>
          <a:xfrm>
            <a:off x="3780000" y="158400"/>
            <a:ext cx="438912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da-DK" spc="300" noProof="0" dirty="0">
                <a:latin typeface="Obvia Expanded"/>
              </a:rPr>
              <a:t>LEKTION </a:t>
            </a:r>
            <a:r>
              <a:rPr lang="da-DK" spc="300" dirty="0">
                <a:latin typeface="Obvia Expanded"/>
              </a:rPr>
              <a:t>A</a:t>
            </a:r>
            <a:endParaRPr lang="da-DK" spc="300" noProof="0" dirty="0"/>
          </a:p>
        </p:txBody>
      </p:sp>
      <p:pic>
        <p:nvPicPr>
          <p:cNvPr id="5" name="Graphic 1" descr="Videokamera med massiv udfyldning">
            <a:extLst>
              <a:ext uri="{FF2B5EF4-FFF2-40B4-BE49-F238E27FC236}">
                <a16:creationId xmlns:a16="http://schemas.microsoft.com/office/drawing/2014/main" id="{618E1FD5-3D0D-143F-4C20-674A7BA197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77754" y="735688"/>
            <a:ext cx="630526" cy="654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5787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1FE7AA-A950-50BD-5954-950BC4EC4E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D22EF-637B-CE9C-5CBA-69E3CD8F5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1068" y="952823"/>
            <a:ext cx="2680822" cy="369332"/>
          </a:xfrm>
        </p:spPr>
        <p:txBody>
          <a:bodyPr/>
          <a:lstStyle/>
          <a:p>
            <a:r>
              <a:rPr lang="da-DK" sz="2000" b="1" spc="0" dirty="0">
                <a:latin typeface="Helvetica" panose="020B0604020202020204" pitchFamily="34" charset="0"/>
                <a:cs typeface="Helvetica" panose="020B0604020202020204" pitchFamily="34" charset="0"/>
              </a:rPr>
              <a:t>Film</a:t>
            </a:r>
            <a:endParaRPr lang="da-DK" sz="2000" b="1" spc="0" noProof="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BB6075-D621-BE2B-6FCA-BC17F7C27786}"/>
              </a:ext>
            </a:extLst>
          </p:cNvPr>
          <p:cNvSpPr txBox="1"/>
          <p:nvPr/>
        </p:nvSpPr>
        <p:spPr>
          <a:xfrm>
            <a:off x="3165824" y="963330"/>
            <a:ext cx="2003841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a-DK" sz="1400" b="1" noProof="0" dirty="0">
                <a:latin typeface="Helvetica"/>
                <a:cs typeface="Helvetica"/>
              </a:rPr>
              <a:t>15 min.</a:t>
            </a:r>
          </a:p>
        </p:txBody>
      </p:sp>
      <p:pic>
        <p:nvPicPr>
          <p:cNvPr id="10" name="Graphic 9" descr="Ur med massiv udfyldning">
            <a:extLst>
              <a:ext uri="{FF2B5EF4-FFF2-40B4-BE49-F238E27FC236}">
                <a16:creationId xmlns:a16="http://schemas.microsoft.com/office/drawing/2014/main" id="{CC1882FE-4BDB-0699-FF6D-B438D48589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33830" y="919041"/>
            <a:ext cx="403781" cy="38807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F187A28-53D5-043F-9E8A-385EF16CB1F9}"/>
              </a:ext>
            </a:extLst>
          </p:cNvPr>
          <p:cNvSpPr txBox="1"/>
          <p:nvPr/>
        </p:nvSpPr>
        <p:spPr>
          <a:xfrm>
            <a:off x="741795" y="1389918"/>
            <a:ext cx="7512141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a-DK" sz="3000" spc="300" noProof="0" dirty="0">
                <a:latin typeface="Obvia Expanded"/>
              </a:rPr>
              <a:t>Se film om Alma</a:t>
            </a: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57D1F775-C8AC-D80E-6CF8-BD14C04DDA51}"/>
              </a:ext>
            </a:extLst>
          </p:cNvPr>
          <p:cNvSpPr txBox="1"/>
          <p:nvPr/>
        </p:nvSpPr>
        <p:spPr>
          <a:xfrm>
            <a:off x="3780000" y="158400"/>
            <a:ext cx="438912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da-DK" spc="300" noProof="0" dirty="0">
                <a:latin typeface="Obvia Expanded"/>
              </a:rPr>
              <a:t>LEKTION </a:t>
            </a:r>
            <a:r>
              <a:rPr lang="da-DK" spc="300" dirty="0">
                <a:latin typeface="Obvia Expanded"/>
              </a:rPr>
              <a:t>A</a:t>
            </a:r>
            <a:endParaRPr lang="da-DK" spc="300" noProof="0" dirty="0"/>
          </a:p>
        </p:txBody>
      </p:sp>
      <p:pic>
        <p:nvPicPr>
          <p:cNvPr id="5" name="Graphic 1" descr="Videokamera med massiv udfyldning">
            <a:extLst>
              <a:ext uri="{FF2B5EF4-FFF2-40B4-BE49-F238E27FC236}">
                <a16:creationId xmlns:a16="http://schemas.microsoft.com/office/drawing/2014/main" id="{D44E05C4-6F0A-2EDA-0788-70827858B7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77754" y="735688"/>
            <a:ext cx="630526" cy="654230"/>
          </a:xfrm>
          <a:prstGeom prst="rect">
            <a:avLst/>
          </a:prstGeom>
        </p:spPr>
      </p:pic>
      <p:pic>
        <p:nvPicPr>
          <p:cNvPr id="11" name="Onlinemedier 10" title="Hjerteredder Alma">
            <a:hlinkClick r:id="" action="ppaction://media"/>
            <a:extLst>
              <a:ext uri="{FF2B5EF4-FFF2-40B4-BE49-F238E27FC236}">
                <a16:creationId xmlns:a16="http://schemas.microsoft.com/office/drawing/2014/main" id="{71AA03D1-1894-E034-9A61-409E3E6CF98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8"/>
          <a:stretch>
            <a:fillRect/>
          </a:stretch>
        </p:blipFill>
        <p:spPr>
          <a:xfrm>
            <a:off x="2326226" y="2062727"/>
            <a:ext cx="7539547" cy="4259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644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91A014-3703-0445-8BA4-52E491F93E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4">
            <a:extLst>
              <a:ext uri="{FF2B5EF4-FFF2-40B4-BE49-F238E27FC236}">
                <a16:creationId xmlns:a16="http://schemas.microsoft.com/office/drawing/2014/main" id="{31D718B9-0629-050B-EE30-3145CCAE4133}"/>
              </a:ext>
            </a:extLst>
          </p:cNvPr>
          <p:cNvSpPr/>
          <p:nvPr/>
        </p:nvSpPr>
        <p:spPr>
          <a:xfrm>
            <a:off x="770148" y="2331142"/>
            <a:ext cx="9277619" cy="31369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D1CFF1-B76B-CA21-7A1F-4C5D06541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1068" y="952823"/>
            <a:ext cx="2680822" cy="646331"/>
          </a:xfrm>
        </p:spPr>
        <p:txBody>
          <a:bodyPr/>
          <a:lstStyle/>
          <a:p>
            <a:r>
              <a:rPr lang="da-DK" sz="2000" b="1" spc="0" dirty="0">
                <a:latin typeface="Helvetica" panose="020B0604020202020204" pitchFamily="34" charset="0"/>
                <a:cs typeface="Helvetica" panose="020B0604020202020204" pitchFamily="34" charset="0"/>
              </a:rPr>
              <a:t>Aktivitet</a:t>
            </a:r>
            <a:br>
              <a:rPr lang="da-DK" sz="2000" b="1" spc="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endParaRPr lang="da-DK" sz="2000" b="1" spc="0" noProof="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90DC40-ECD5-5505-0840-55D8525FB3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6615" y="2784210"/>
            <a:ext cx="8831879" cy="2266711"/>
          </a:xfrm>
        </p:spPr>
        <p:txBody>
          <a:bodyPr vert="horz" wrap="square" lIns="91440" tIns="45720" rIns="91440" bIns="4572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da-DK" b="1" dirty="0"/>
              <a:t>Fælles: </a:t>
            </a:r>
            <a:r>
              <a:rPr lang="da-DK" dirty="0"/>
              <a:t>I klassen kan I tale fælles om: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dirty="0"/>
              <a:t>Hvad gjorde Alma, som var så vigtigt, for at redde sin far?</a:t>
            </a:r>
            <a:endParaRPr lang="da-DK" sz="2400" b="1" dirty="0">
              <a:latin typeface="Helvetica"/>
              <a:cs typeface="Helvetica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dirty="0">
                <a:latin typeface="Helvetica"/>
                <a:cs typeface="Helvetica"/>
              </a:rPr>
              <a:t>Hvordan tror du, at du havde reageret i situationen?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dirty="0">
                <a:latin typeface="Helvetica"/>
                <a:cs typeface="Helvetica"/>
              </a:rPr>
              <a:t>Hvad ligger I mærke til ved Almas reaktion?</a:t>
            </a:r>
            <a:endParaRPr lang="da-DK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3B674B-3DE5-C2C8-B4DA-AAC9D8AF5E9B}"/>
              </a:ext>
            </a:extLst>
          </p:cNvPr>
          <p:cNvSpPr txBox="1"/>
          <p:nvPr/>
        </p:nvSpPr>
        <p:spPr>
          <a:xfrm>
            <a:off x="3165824" y="963330"/>
            <a:ext cx="2003841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a-DK" sz="1400" b="1" noProof="0" dirty="0">
                <a:latin typeface="Helvetica"/>
                <a:cs typeface="Helvetica"/>
              </a:rPr>
              <a:t>15 min.</a:t>
            </a:r>
          </a:p>
        </p:txBody>
      </p:sp>
      <p:pic>
        <p:nvPicPr>
          <p:cNvPr id="10" name="Graphic 9" descr="Ur med massiv udfyldning">
            <a:extLst>
              <a:ext uri="{FF2B5EF4-FFF2-40B4-BE49-F238E27FC236}">
                <a16:creationId xmlns:a16="http://schemas.microsoft.com/office/drawing/2014/main" id="{5B17DC45-AEBC-B08C-A19F-FE3D23895F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33830" y="919041"/>
            <a:ext cx="403781" cy="38807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1CE2544-BBB3-73E2-D1CA-487A40C4711F}"/>
              </a:ext>
            </a:extLst>
          </p:cNvPr>
          <p:cNvSpPr txBox="1"/>
          <p:nvPr/>
        </p:nvSpPr>
        <p:spPr>
          <a:xfrm>
            <a:off x="741795" y="1389918"/>
            <a:ext cx="7512141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a-DK" sz="3000" spc="300" dirty="0">
                <a:latin typeface="Obvia Expanded"/>
              </a:rPr>
              <a:t>Tal </a:t>
            </a:r>
            <a:r>
              <a:rPr lang="da-DK" sz="3000" spc="300" noProof="0" dirty="0">
                <a:latin typeface="Obvia Expanded"/>
              </a:rPr>
              <a:t>om</a:t>
            </a:r>
            <a:r>
              <a:rPr lang="da-DK" sz="3000" spc="300" dirty="0">
                <a:latin typeface="Obvia Expanded"/>
              </a:rPr>
              <a:t> filmen med</a:t>
            </a:r>
            <a:r>
              <a:rPr lang="da-DK" sz="3000" spc="300" noProof="0" dirty="0">
                <a:latin typeface="Obvia Expanded"/>
              </a:rPr>
              <a:t> Alma</a:t>
            </a: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D1D56AF7-1417-7E92-646E-51DCE78061C1}"/>
              </a:ext>
            </a:extLst>
          </p:cNvPr>
          <p:cNvSpPr txBox="1"/>
          <p:nvPr/>
        </p:nvSpPr>
        <p:spPr>
          <a:xfrm>
            <a:off x="3780000" y="158400"/>
            <a:ext cx="438912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da-DK" spc="300" noProof="0" dirty="0">
                <a:latin typeface="Obvia Expanded"/>
              </a:rPr>
              <a:t>LEKTION </a:t>
            </a:r>
            <a:r>
              <a:rPr lang="da-DK" spc="300" dirty="0">
                <a:latin typeface="Obvia Expanded"/>
              </a:rPr>
              <a:t>A</a:t>
            </a:r>
            <a:endParaRPr lang="da-DK" spc="300" noProof="0" dirty="0"/>
          </a:p>
        </p:txBody>
      </p:sp>
      <p:pic>
        <p:nvPicPr>
          <p:cNvPr id="6" name="Picture Placeholder 4" descr="Møde med massiv udfyldning">
            <a:extLst>
              <a:ext uri="{FF2B5EF4-FFF2-40B4-BE49-F238E27FC236}">
                <a16:creationId xmlns:a16="http://schemas.microsoft.com/office/drawing/2014/main" id="{CE0480C5-E6CD-5A3F-8B72-0FB2579668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983" r="983"/>
          <a:stretch/>
        </p:blipFill>
        <p:spPr>
          <a:xfrm>
            <a:off x="770148" y="840207"/>
            <a:ext cx="508710" cy="545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5326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4">
            <a:extLst>
              <a:ext uri="{FF2B5EF4-FFF2-40B4-BE49-F238E27FC236}">
                <a16:creationId xmlns:a16="http://schemas.microsoft.com/office/drawing/2014/main" id="{72A1FEDB-F141-DA1F-7B4A-CFDF3697CBF1}"/>
              </a:ext>
            </a:extLst>
          </p:cNvPr>
          <p:cNvSpPr/>
          <p:nvPr/>
        </p:nvSpPr>
        <p:spPr>
          <a:xfrm>
            <a:off x="770148" y="2331142"/>
            <a:ext cx="9277619" cy="28155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127B3F-AD06-E229-72E6-89371E0FA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1068" y="952823"/>
            <a:ext cx="2680822" cy="369332"/>
          </a:xfrm>
        </p:spPr>
        <p:txBody>
          <a:bodyPr/>
          <a:lstStyle/>
          <a:p>
            <a:r>
              <a:rPr lang="da-DK" sz="2000" b="1" spc="0" noProof="0" dirty="0">
                <a:latin typeface="Helvetica" panose="020B0604020202020204" pitchFamily="34" charset="0"/>
                <a:cs typeface="Helvetica" panose="020B0604020202020204" pitchFamily="34" charset="0"/>
              </a:rPr>
              <a:t>AKTIVITET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9F1CFA-7F43-DEA5-33BC-F53119E637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93017" y="2716049"/>
            <a:ext cx="8831879" cy="2045688"/>
          </a:xfrm>
        </p:spPr>
        <p:txBody>
          <a:bodyPr vert="horz" wrap="square" lIns="91440" tIns="45720" rIns="91440" bIns="45720" rtlCol="0" anchor="t">
            <a:spAutoFit/>
          </a:bodyPr>
          <a:lstStyle/>
          <a:p>
            <a:r>
              <a:rPr lang="da-DK" b="1" dirty="0">
                <a:latin typeface="Helvetica"/>
                <a:cs typeface="Helvetica"/>
              </a:rPr>
              <a:t>Alene: </a:t>
            </a:r>
            <a:r>
              <a:rPr lang="da-DK" noProof="0" dirty="0">
                <a:latin typeface="Helvetica"/>
                <a:cs typeface="Helvetica"/>
              </a:rPr>
              <a:t>Læs artiklen </a:t>
            </a:r>
            <a:r>
              <a:rPr lang="da-DK" noProof="0" dirty="0">
                <a:latin typeface="Helvetica"/>
                <a:cs typeface="Helvetic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Christian Eriksen p</a:t>
            </a:r>
            <a:r>
              <a:rPr lang="da-DK" noProof="0" dirty="0">
                <a:latin typeface="Helvetica"/>
                <a:cs typeface="Helvetica"/>
              </a:rPr>
              <a:t>å årsdag for kollaps i Parken.</a:t>
            </a:r>
            <a:endParaRPr lang="da-DK" dirty="0">
              <a:latin typeface="Helvetica"/>
              <a:cs typeface="Helvetica"/>
            </a:endParaRPr>
          </a:p>
          <a:p>
            <a:r>
              <a:rPr lang="da-DK" noProof="0" dirty="0">
                <a:latin typeface="Helvetica"/>
                <a:cs typeface="Helvetica"/>
              </a:rPr>
              <a:t>Mens du læser kan have fokus på:</a:t>
            </a:r>
          </a:p>
          <a:p>
            <a:pPr marL="342900" indent="-342900">
              <a:buChar char="•"/>
            </a:pPr>
            <a:r>
              <a:rPr lang="da-DK" noProof="0" dirty="0">
                <a:latin typeface="Helvetica"/>
                <a:cs typeface="Helvetica"/>
              </a:rPr>
              <a:t>Hvad gjorde landsholdskollegaerne, da Christian Eriksen faldt  om?</a:t>
            </a:r>
          </a:p>
          <a:p>
            <a:pPr marL="342900" indent="-342900">
              <a:buChar char="•"/>
            </a:pPr>
            <a:r>
              <a:rPr lang="da-DK" noProof="0" dirty="0">
                <a:latin typeface="Helvetica"/>
                <a:cs typeface="Helvetica"/>
              </a:rPr>
              <a:t>Hvordan har Christian Eriksen det i dag?</a:t>
            </a:r>
          </a:p>
          <a:p>
            <a:r>
              <a:rPr lang="da-DK" b="1" noProof="0" dirty="0">
                <a:latin typeface="Helvetica"/>
                <a:cs typeface="Helvetica"/>
              </a:rPr>
              <a:t>Fælles: </a:t>
            </a:r>
            <a:r>
              <a:rPr lang="da-DK" noProof="0" dirty="0">
                <a:latin typeface="Helvetica"/>
                <a:cs typeface="Helvetica"/>
              </a:rPr>
              <a:t>Tal om spørgsmålene. Hvad har I ellers lagt mærke til i teksten.</a:t>
            </a:r>
            <a:r>
              <a:rPr lang="da-DK" sz="2400" noProof="0" dirty="0">
                <a:latin typeface="Helvetica"/>
                <a:cs typeface="Helvetica"/>
              </a:rPr>
              <a:t> </a:t>
            </a:r>
          </a:p>
        </p:txBody>
      </p:sp>
      <p:pic>
        <p:nvPicPr>
          <p:cNvPr id="6" name="Picture Placeholder 4" descr="Møde med massiv udfyldning">
            <a:extLst>
              <a:ext uri="{FF2B5EF4-FFF2-40B4-BE49-F238E27FC236}">
                <a16:creationId xmlns:a16="http://schemas.microsoft.com/office/drawing/2014/main" id="{2F4412C0-5414-44D0-41DC-6FC23112D0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983" r="983"/>
          <a:stretch/>
        </p:blipFill>
        <p:spPr>
          <a:xfrm>
            <a:off x="770148" y="840207"/>
            <a:ext cx="508710" cy="54574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1BE23A-05D5-51C4-906B-D487772D9A2F}"/>
              </a:ext>
            </a:extLst>
          </p:cNvPr>
          <p:cNvSpPr txBox="1"/>
          <p:nvPr/>
        </p:nvSpPr>
        <p:spPr>
          <a:xfrm>
            <a:off x="3165824" y="963330"/>
            <a:ext cx="2003841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a-DK" sz="1400" b="1" noProof="0" dirty="0">
                <a:latin typeface="Helvetica"/>
                <a:cs typeface="Helvetica"/>
              </a:rPr>
              <a:t>15 min.</a:t>
            </a:r>
          </a:p>
        </p:txBody>
      </p:sp>
      <p:pic>
        <p:nvPicPr>
          <p:cNvPr id="10" name="Graphic 9" descr="Ur med massiv udfyldning">
            <a:extLst>
              <a:ext uri="{FF2B5EF4-FFF2-40B4-BE49-F238E27FC236}">
                <a16:creationId xmlns:a16="http://schemas.microsoft.com/office/drawing/2014/main" id="{21B0A7EF-D2D5-A039-5084-0799C197A5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833830" y="919041"/>
            <a:ext cx="403781" cy="38807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CB00239-0E6C-8F08-4B9F-3B27D0F59DD9}"/>
              </a:ext>
            </a:extLst>
          </p:cNvPr>
          <p:cNvSpPr txBox="1"/>
          <p:nvPr/>
        </p:nvSpPr>
        <p:spPr>
          <a:xfrm>
            <a:off x="741795" y="1389918"/>
            <a:ext cx="7512141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a-DK" sz="3000" spc="300" noProof="0" dirty="0">
                <a:latin typeface="Obvia Expanded"/>
              </a:rPr>
              <a:t>LÆS OG TAL OM CHRISTIAN ERIKSEN</a:t>
            </a: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9FF9348F-42F0-590F-E5DB-B64BB1400E12}"/>
              </a:ext>
            </a:extLst>
          </p:cNvPr>
          <p:cNvSpPr txBox="1"/>
          <p:nvPr/>
        </p:nvSpPr>
        <p:spPr>
          <a:xfrm>
            <a:off x="3780000" y="158400"/>
            <a:ext cx="438912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da-DK" spc="300" noProof="0" dirty="0">
                <a:latin typeface="Obvia Expanded"/>
              </a:rPr>
              <a:t>LEKTION </a:t>
            </a:r>
            <a:r>
              <a:rPr lang="da-DK" spc="300" dirty="0">
                <a:latin typeface="Obvia Expanded"/>
              </a:rPr>
              <a:t>A</a:t>
            </a:r>
            <a:endParaRPr lang="da-DK" spc="300" noProof="0" dirty="0"/>
          </a:p>
        </p:txBody>
      </p:sp>
    </p:spTree>
    <p:extLst>
      <p:ext uri="{BB962C8B-B14F-4D97-AF65-F5344CB8AC3E}">
        <p14:creationId xmlns:p14="http://schemas.microsoft.com/office/powerpoint/2010/main" val="15545212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CEB7E2-46A6-A064-FDA4-430B7DB56A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4">
            <a:extLst>
              <a:ext uri="{FF2B5EF4-FFF2-40B4-BE49-F238E27FC236}">
                <a16:creationId xmlns:a16="http://schemas.microsoft.com/office/drawing/2014/main" id="{6DFA4B0C-D7DA-AD2B-0CB4-DF3BE27808DE}"/>
              </a:ext>
            </a:extLst>
          </p:cNvPr>
          <p:cNvSpPr/>
          <p:nvPr/>
        </p:nvSpPr>
        <p:spPr>
          <a:xfrm>
            <a:off x="947914" y="2368905"/>
            <a:ext cx="6103245" cy="1641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noProof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BE0CCB-740A-7C54-A2FF-13F88051F5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2740" y="2589303"/>
            <a:ext cx="5729268" cy="1420902"/>
          </a:xfrm>
        </p:spPr>
        <p:txBody>
          <a:bodyPr vert="horz"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da-DK" dirty="0">
                <a:latin typeface="Helvetica"/>
                <a:cs typeface="Helvetica"/>
              </a:rPr>
              <a:t>I skal </a:t>
            </a:r>
            <a:r>
              <a:rPr lang="da-DK" noProof="0" dirty="0">
                <a:latin typeface="Helvetica"/>
                <a:cs typeface="Helvetica"/>
              </a:rPr>
              <a:t>undersøge </a:t>
            </a:r>
            <a:r>
              <a:rPr lang="da-DK" dirty="0">
                <a:latin typeface="Helvetica"/>
                <a:cs typeface="Helvetica"/>
              </a:rPr>
              <a:t>jeres </a:t>
            </a:r>
            <a:r>
              <a:rPr lang="da-DK" noProof="0" dirty="0">
                <a:latin typeface="Helvetica"/>
                <a:cs typeface="Helvetica"/>
              </a:rPr>
              <a:t>egen vejrtrækning</a:t>
            </a:r>
            <a:r>
              <a:rPr lang="da-DK" dirty="0">
                <a:latin typeface="Helvetica"/>
                <a:cs typeface="Helvetica"/>
              </a:rPr>
              <a:t> ved hjælp af elevarket Undersøg jeres egen vejrtrækning.</a:t>
            </a:r>
            <a:endParaRPr lang="da-DK" noProof="0" dirty="0"/>
          </a:p>
          <a:p>
            <a:endParaRPr lang="da-DK" dirty="0">
              <a:latin typeface="Helvetica"/>
              <a:cs typeface="Helvetica"/>
            </a:endParaRPr>
          </a:p>
        </p:txBody>
      </p:sp>
      <p:pic>
        <p:nvPicPr>
          <p:cNvPr id="9" name="Graphic 8" descr="Dokument med massiv udfyldning">
            <a:extLst>
              <a:ext uri="{FF2B5EF4-FFF2-40B4-BE49-F238E27FC236}">
                <a16:creationId xmlns:a16="http://schemas.microsoft.com/office/drawing/2014/main" id="{408D8945-C038-1A8E-57C2-5CFC4294F3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17981" y="2202204"/>
            <a:ext cx="474483" cy="44306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49E2047-DACC-5C78-0AB4-03D6CD17F16A}"/>
              </a:ext>
            </a:extLst>
          </p:cNvPr>
          <p:cNvSpPr txBox="1"/>
          <p:nvPr/>
        </p:nvSpPr>
        <p:spPr>
          <a:xfrm>
            <a:off x="8192464" y="2202204"/>
            <a:ext cx="274320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a-DK" sz="2000" b="1" noProof="0" dirty="0">
                <a:latin typeface="Helvetica"/>
              </a:rPr>
              <a:t>ELEVARK </a:t>
            </a:r>
            <a:endParaRPr lang="da-DK" sz="2000" noProof="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048CF7E-7AEE-1A6E-0F95-2690189A3FE7}"/>
              </a:ext>
            </a:extLst>
          </p:cNvPr>
          <p:cNvSpPr txBox="1"/>
          <p:nvPr/>
        </p:nvSpPr>
        <p:spPr>
          <a:xfrm>
            <a:off x="8192464" y="2655829"/>
            <a:ext cx="3166742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a-DK" sz="1600" noProof="0" dirty="0">
                <a:latin typeface="Helvetica" panose="020B0604020202020204" pitchFamily="34" charset="0"/>
                <a:cs typeface="Helvetica" panose="020B0604020202020204" pitchFamily="34" charset="0"/>
              </a:rPr>
              <a:t>UNDERSØG JERES EGEN VEJRTRÆKNING </a:t>
            </a:r>
          </a:p>
          <a:p>
            <a:endParaRPr lang="da-DK" sz="2000" b="1" noProof="0" dirty="0">
              <a:latin typeface="Helvetica"/>
              <a:cs typeface="Helvetica"/>
            </a:endParaRPr>
          </a:p>
          <a:p>
            <a:endParaRPr lang="da-DK" sz="2000" b="1" noProof="0" dirty="0">
              <a:latin typeface="Helvetica"/>
              <a:cs typeface="Helvetica"/>
            </a:endParaRPr>
          </a:p>
        </p:txBody>
      </p:sp>
      <p:pic>
        <p:nvPicPr>
          <p:cNvPr id="5" name="Graphic 4" descr="Ur med massiv udfyldning">
            <a:extLst>
              <a:ext uri="{FF2B5EF4-FFF2-40B4-BE49-F238E27FC236}">
                <a16:creationId xmlns:a16="http://schemas.microsoft.com/office/drawing/2014/main" id="{B2F278F7-CF63-7759-B3B9-8B50BA8618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821924" y="1187545"/>
            <a:ext cx="403781" cy="38807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65B858F-B3D9-10AE-27B0-72139E6B68DE}"/>
              </a:ext>
            </a:extLst>
          </p:cNvPr>
          <p:cNvSpPr txBox="1"/>
          <p:nvPr/>
        </p:nvSpPr>
        <p:spPr>
          <a:xfrm>
            <a:off x="3225705" y="1227691"/>
            <a:ext cx="913671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a-DK" sz="1400" b="1" dirty="0"/>
              <a:t>10</a:t>
            </a:r>
            <a:r>
              <a:rPr lang="da-DK" sz="1400" b="1" noProof="0" dirty="0"/>
              <a:t> min.</a:t>
            </a:r>
          </a:p>
        </p:txBody>
      </p:sp>
      <p:pic>
        <p:nvPicPr>
          <p:cNvPr id="18" name="Picture Placeholder 4" descr="Møde med massiv udfyldning">
            <a:extLst>
              <a:ext uri="{FF2B5EF4-FFF2-40B4-BE49-F238E27FC236}">
                <a16:creationId xmlns:a16="http://schemas.microsoft.com/office/drawing/2014/main" id="{BB69DEEB-F799-8281-520D-06AFA8C2298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l="983" r="983"/>
          <a:stretch/>
        </p:blipFill>
        <p:spPr>
          <a:xfrm>
            <a:off x="840557" y="1070742"/>
            <a:ext cx="604367" cy="545740"/>
          </a:xfrm>
          <a:prstGeom prst="rect">
            <a:avLst/>
          </a:prstGeom>
        </p:spPr>
      </p:pic>
      <p:sp>
        <p:nvSpPr>
          <p:cNvPr id="3" name="TextBox 4">
            <a:extLst>
              <a:ext uri="{FF2B5EF4-FFF2-40B4-BE49-F238E27FC236}">
                <a16:creationId xmlns:a16="http://schemas.microsoft.com/office/drawing/2014/main" id="{07448C9A-8740-C8B4-0749-D12E62692D87}"/>
              </a:ext>
            </a:extLst>
          </p:cNvPr>
          <p:cNvSpPr txBox="1"/>
          <p:nvPr/>
        </p:nvSpPr>
        <p:spPr>
          <a:xfrm>
            <a:off x="3780000" y="158400"/>
            <a:ext cx="438912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da-DK" spc="300" noProof="0" dirty="0">
                <a:latin typeface="Obvia Expanded"/>
              </a:rPr>
              <a:t>LEKTION B </a:t>
            </a:r>
            <a:endParaRPr lang="da-DK" spc="300" noProof="0" dirty="0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E49248D9-F304-DD92-F667-766030C09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2888" y="1206284"/>
            <a:ext cx="1442963" cy="369332"/>
          </a:xfrm>
        </p:spPr>
        <p:txBody>
          <a:bodyPr/>
          <a:lstStyle/>
          <a:p>
            <a:r>
              <a:rPr lang="da-DK" sz="2000" b="1" spc="0" dirty="0">
                <a:latin typeface="Helvetica" panose="020B0604020202020204" pitchFamily="34" charset="0"/>
                <a:cs typeface="Helvetica" panose="020B0604020202020204" pitchFamily="34" charset="0"/>
              </a:rPr>
              <a:t>ØVELSE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56267FA-0872-461A-CBBC-1674DA7B14BB}"/>
              </a:ext>
            </a:extLst>
          </p:cNvPr>
          <p:cNvSpPr txBox="1">
            <a:spLocks/>
          </p:cNvSpPr>
          <p:nvPr/>
        </p:nvSpPr>
        <p:spPr>
          <a:xfrm>
            <a:off x="888210" y="1721935"/>
            <a:ext cx="6352562" cy="5078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spc="300">
                <a:solidFill>
                  <a:schemeClr val="tx1"/>
                </a:solidFill>
                <a:latin typeface="Obvia Expanded" panose="02000503040000020004" pitchFamily="2" charset="77"/>
                <a:ea typeface="+mj-ea"/>
                <a:cs typeface="+mj-cs"/>
              </a:defRPr>
            </a:lvl1pPr>
          </a:lstStyle>
          <a:p>
            <a:r>
              <a:rPr lang="da-DK" sz="3000" dirty="0">
                <a:latin typeface="Obvia Expanded"/>
              </a:rPr>
              <a:t>UNDERSØG JERES VEJTRÆKNING </a:t>
            </a:r>
            <a:endParaRPr lang="da-DK" sz="3000" dirty="0"/>
          </a:p>
        </p:txBody>
      </p:sp>
    </p:spTree>
    <p:extLst>
      <p:ext uri="{BB962C8B-B14F-4D97-AF65-F5344CB8AC3E}">
        <p14:creationId xmlns:p14="http://schemas.microsoft.com/office/powerpoint/2010/main" val="14050102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B014CC-3E3B-55E1-B9AB-ACE622FCBA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4">
            <a:extLst>
              <a:ext uri="{FF2B5EF4-FFF2-40B4-BE49-F238E27FC236}">
                <a16:creationId xmlns:a16="http://schemas.microsoft.com/office/drawing/2014/main" id="{74D741DA-7943-F247-A1C2-2AC81A616979}"/>
              </a:ext>
            </a:extLst>
          </p:cNvPr>
          <p:cNvSpPr/>
          <p:nvPr/>
        </p:nvSpPr>
        <p:spPr>
          <a:xfrm>
            <a:off x="976549" y="2384110"/>
            <a:ext cx="5916445" cy="155664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noProof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898F4B-8840-EEF0-E14D-7E3AF4B949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11048" y="2614879"/>
            <a:ext cx="5251166" cy="1015663"/>
          </a:xfrm>
        </p:spPr>
        <p:txBody>
          <a:bodyPr vert="horz"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da-DK" noProof="0" dirty="0">
                <a:latin typeface="Helvetica"/>
                <a:cs typeface="Helvetica"/>
              </a:rPr>
              <a:t>I får også erfaringer med, hvordan I kan beskrive, hvor I er, og formidle det til andre, hvis I for eksempel ringer efter hjælp.</a:t>
            </a:r>
            <a:endParaRPr lang="da-DK" noProof="0" dirty="0">
              <a:cs typeface="Helvetica"/>
            </a:endParaRPr>
          </a:p>
        </p:txBody>
      </p:sp>
      <p:pic>
        <p:nvPicPr>
          <p:cNvPr id="9" name="Graphic 8" descr="Dokument med massiv udfyldning">
            <a:extLst>
              <a:ext uri="{FF2B5EF4-FFF2-40B4-BE49-F238E27FC236}">
                <a16:creationId xmlns:a16="http://schemas.microsoft.com/office/drawing/2014/main" id="{4173994F-2DF9-CD87-CE24-998F72FD4A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05937" y="2344547"/>
            <a:ext cx="474483" cy="44306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AB634EF-6386-7603-62E1-AB3B254D0D3B}"/>
              </a:ext>
            </a:extLst>
          </p:cNvPr>
          <p:cNvSpPr txBox="1"/>
          <p:nvPr/>
        </p:nvSpPr>
        <p:spPr>
          <a:xfrm>
            <a:off x="7434578" y="2387498"/>
            <a:ext cx="274320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a-DK" sz="2000" b="1" noProof="0">
                <a:latin typeface="Helvetica"/>
              </a:rPr>
              <a:t>ELEVARK </a:t>
            </a:r>
            <a:endParaRPr lang="da-DK" sz="2000" noProof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D599F59-7095-9A29-50BB-52CC1451A95C}"/>
              </a:ext>
            </a:extLst>
          </p:cNvPr>
          <p:cNvSpPr txBox="1"/>
          <p:nvPr/>
        </p:nvSpPr>
        <p:spPr>
          <a:xfrm>
            <a:off x="7480420" y="2830559"/>
            <a:ext cx="3634102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a-DK" sz="1600" noProof="0" dirty="0">
                <a:latin typeface="Helvetica"/>
                <a:cs typeface="Helvetica"/>
              </a:rPr>
              <a:t>FORKLAR HVOR DU ER</a:t>
            </a:r>
          </a:p>
        </p:txBody>
      </p:sp>
      <p:pic>
        <p:nvPicPr>
          <p:cNvPr id="5" name="Graphic 4" descr="Ur med massiv udfyldning">
            <a:extLst>
              <a:ext uri="{FF2B5EF4-FFF2-40B4-BE49-F238E27FC236}">
                <a16:creationId xmlns:a16="http://schemas.microsoft.com/office/drawing/2014/main" id="{8DF59799-6F64-8F1D-1221-C6DCFA6ABD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17320" y="970900"/>
            <a:ext cx="403781" cy="38807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8353BF3-AE4F-2FAF-B54C-3BE46A31CCBB}"/>
              </a:ext>
            </a:extLst>
          </p:cNvPr>
          <p:cNvSpPr txBox="1"/>
          <p:nvPr/>
        </p:nvSpPr>
        <p:spPr>
          <a:xfrm>
            <a:off x="3021101" y="1013263"/>
            <a:ext cx="913671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a-DK" sz="1400" b="1" noProof="0" dirty="0"/>
              <a:t>30 min.</a:t>
            </a:r>
          </a:p>
        </p:txBody>
      </p:sp>
      <p:pic>
        <p:nvPicPr>
          <p:cNvPr id="18" name="Picture Placeholder 4" descr="Møde med massiv udfyldning">
            <a:extLst>
              <a:ext uri="{FF2B5EF4-FFF2-40B4-BE49-F238E27FC236}">
                <a16:creationId xmlns:a16="http://schemas.microsoft.com/office/drawing/2014/main" id="{4EA114EE-C7FF-3CA0-E95D-4D36EFA2C29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l="983" r="983"/>
          <a:stretch/>
        </p:blipFill>
        <p:spPr>
          <a:xfrm>
            <a:off x="908013" y="907159"/>
            <a:ext cx="532213" cy="545740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8CA51BC3-9D43-0CD1-020E-E0CE38C0B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2341" y="1014360"/>
            <a:ext cx="1543510" cy="369332"/>
          </a:xfrm>
        </p:spPr>
        <p:txBody>
          <a:bodyPr/>
          <a:lstStyle/>
          <a:p>
            <a:r>
              <a:rPr lang="da-DK" sz="2000" b="1" spc="0" noProof="0" dirty="0">
                <a:latin typeface="Helvetica" panose="020B0604020202020204" pitchFamily="34" charset="0"/>
                <a:cs typeface="Helvetica" panose="020B0604020202020204" pitchFamily="34" charset="0"/>
              </a:rPr>
              <a:t>ØVELSE</a:t>
            </a:r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F6D0D78C-3957-4677-2061-6C579F9A3488}"/>
              </a:ext>
            </a:extLst>
          </p:cNvPr>
          <p:cNvSpPr txBox="1"/>
          <p:nvPr/>
        </p:nvSpPr>
        <p:spPr>
          <a:xfrm>
            <a:off x="3780000" y="158400"/>
            <a:ext cx="438912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da-DK" spc="300" noProof="0" dirty="0">
                <a:latin typeface="Obvia Expanded"/>
              </a:rPr>
              <a:t>LEKTION </a:t>
            </a:r>
            <a:r>
              <a:rPr lang="da-DK" spc="300" dirty="0">
                <a:latin typeface="Obvia Expanded"/>
              </a:rPr>
              <a:t>B</a:t>
            </a:r>
            <a:endParaRPr lang="da-DK" spc="300" noProof="0" dirty="0"/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549739BC-4D2D-A467-2141-EA51BD9CCEBD}"/>
              </a:ext>
            </a:extLst>
          </p:cNvPr>
          <p:cNvSpPr txBox="1"/>
          <p:nvPr/>
        </p:nvSpPr>
        <p:spPr>
          <a:xfrm>
            <a:off x="908013" y="1641505"/>
            <a:ext cx="436324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3000" spc="300" dirty="0">
                <a:latin typeface="Obvia Expanded" panose="02000503040000020004"/>
              </a:rPr>
              <a:t>FORKLAR HVOR DU ER</a:t>
            </a:r>
          </a:p>
        </p:txBody>
      </p:sp>
    </p:spTree>
    <p:extLst>
      <p:ext uri="{BB962C8B-B14F-4D97-AF65-F5344CB8AC3E}">
        <p14:creationId xmlns:p14="http://schemas.microsoft.com/office/powerpoint/2010/main" val="19953428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B76BE0-5E91-5BB0-3267-85B7830D98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4">
            <a:extLst>
              <a:ext uri="{FF2B5EF4-FFF2-40B4-BE49-F238E27FC236}">
                <a16:creationId xmlns:a16="http://schemas.microsoft.com/office/drawing/2014/main" id="{9D438D7F-9311-B096-AB62-807828563A85}"/>
              </a:ext>
            </a:extLst>
          </p:cNvPr>
          <p:cNvSpPr/>
          <p:nvPr/>
        </p:nvSpPr>
        <p:spPr>
          <a:xfrm>
            <a:off x="1114173" y="2299112"/>
            <a:ext cx="6317985" cy="417867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noProof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AE1CEE-62A0-81E9-4C55-909E2737B8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37192" y="1437547"/>
            <a:ext cx="5797255" cy="4739759"/>
          </a:xfrm>
        </p:spPr>
        <p:txBody>
          <a:bodyPr vert="horz" wrap="square" lIns="91440" tIns="45720" rIns="91440" bIns="45720" rtlCol="0" anchor="t">
            <a:spAutoFit/>
          </a:bodyPr>
          <a:lstStyle/>
          <a:p>
            <a:endParaRPr lang="da-DK" noProof="0" dirty="0">
              <a:latin typeface="Helvetica"/>
              <a:cs typeface="Helvetica"/>
            </a:endParaRPr>
          </a:p>
          <a:p>
            <a:endParaRPr lang="da-DK" noProof="0" dirty="0">
              <a:latin typeface="Helvetica"/>
              <a:cs typeface="Helvetica"/>
            </a:endParaRPr>
          </a:p>
          <a:p>
            <a:endParaRPr lang="da-DK" noProof="0" dirty="0">
              <a:latin typeface="Helvetica"/>
              <a:cs typeface="Helvetica"/>
            </a:endParaRPr>
          </a:p>
          <a:p>
            <a:r>
              <a:rPr lang="da-DK" b="1" noProof="0" dirty="0">
                <a:latin typeface="Helvetica"/>
                <a:cs typeface="Helvetica"/>
              </a:rPr>
              <a:t>TRE FORSKELLIGE ØVELSER</a:t>
            </a:r>
          </a:p>
          <a:p>
            <a:pPr>
              <a:lnSpc>
                <a:spcPct val="100000"/>
              </a:lnSpc>
            </a:pPr>
            <a:r>
              <a:rPr lang="da-DK" b="1" noProof="0" dirty="0">
                <a:latin typeface="Helvetica"/>
                <a:cs typeface="Helvetica"/>
              </a:rPr>
              <a:t>To og to: </a:t>
            </a:r>
            <a:r>
              <a:rPr lang="da-DK" noProof="0" dirty="0">
                <a:latin typeface="Helvetica"/>
                <a:cs typeface="Helvetica"/>
              </a:rPr>
              <a:t>Klip tekstbidderne ud og bland dem. Læg dem I den rigtige rækkefølge uden at kigge på billederne.</a:t>
            </a:r>
          </a:p>
          <a:p>
            <a:pPr>
              <a:lnSpc>
                <a:spcPct val="100000"/>
              </a:lnSpc>
            </a:pPr>
            <a:r>
              <a:rPr lang="da-DK" b="1" noProof="0" dirty="0">
                <a:latin typeface="Helvetica"/>
                <a:cs typeface="Helvetica"/>
              </a:rPr>
              <a:t>Tre og tre: </a:t>
            </a:r>
            <a:r>
              <a:rPr lang="da-DK" noProof="0" dirty="0">
                <a:latin typeface="Helvetica"/>
                <a:cs typeface="Helvetica"/>
              </a:rPr>
              <a:t>Brug kun teksten. En læsere beskrivelsen højt og guider, én følger instruktionen, og én lægges I stabilt sideleje. </a:t>
            </a:r>
          </a:p>
          <a:p>
            <a:pPr>
              <a:lnSpc>
                <a:spcPct val="100000"/>
              </a:lnSpc>
            </a:pPr>
            <a:r>
              <a:rPr lang="da-DK" b="1" noProof="0" dirty="0">
                <a:latin typeface="Helvetica"/>
                <a:cs typeface="Helvetica"/>
              </a:rPr>
              <a:t>Alene: </a:t>
            </a:r>
            <a:r>
              <a:rPr lang="da-DK" noProof="0" dirty="0">
                <a:latin typeface="Helvetica"/>
                <a:cs typeface="Helvetica"/>
              </a:rPr>
              <a:t>Brug kun billederne og skriv selv teksten til hvert billede, hvor du med dine egne ord forklarer, hvad man skal gøre.</a:t>
            </a:r>
          </a:p>
        </p:txBody>
      </p:sp>
      <p:pic>
        <p:nvPicPr>
          <p:cNvPr id="3" name="Picture Placeholder 4" descr="Møde med massiv udfyldning">
            <a:extLst>
              <a:ext uri="{FF2B5EF4-FFF2-40B4-BE49-F238E27FC236}">
                <a16:creationId xmlns:a16="http://schemas.microsoft.com/office/drawing/2014/main" id="{090FAF42-A99E-8D72-7A5E-6D4B60586E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983" r="983"/>
          <a:stretch/>
        </p:blipFill>
        <p:spPr>
          <a:xfrm>
            <a:off x="1052508" y="787505"/>
            <a:ext cx="569367" cy="54574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EC693255-91AB-FEA1-F817-6C97CD0D9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1875" y="900126"/>
            <a:ext cx="2492104" cy="369332"/>
          </a:xfrm>
        </p:spPr>
        <p:txBody>
          <a:bodyPr/>
          <a:lstStyle/>
          <a:p>
            <a:r>
              <a:rPr lang="da-DK" sz="2000" b="1" spc="0" noProof="0" dirty="0">
                <a:latin typeface="Helvetica" panose="020B0604020202020204" pitchFamily="34" charset="0"/>
                <a:cs typeface="Helvetica" panose="020B0604020202020204" pitchFamily="34" charset="0"/>
              </a:rPr>
              <a:t>AKTIVITET</a:t>
            </a:r>
          </a:p>
        </p:txBody>
      </p:sp>
      <p:pic>
        <p:nvPicPr>
          <p:cNvPr id="17" name="Graphic 16" descr="Ur med massiv udfyldning">
            <a:extLst>
              <a:ext uri="{FF2B5EF4-FFF2-40B4-BE49-F238E27FC236}">
                <a16:creationId xmlns:a16="http://schemas.microsoft.com/office/drawing/2014/main" id="{789397D3-37E3-8053-48AB-61A20F0EA8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157305" y="858110"/>
            <a:ext cx="403781" cy="38807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F43CB22-8140-D688-E991-2EADB0F9442E}"/>
              </a:ext>
            </a:extLst>
          </p:cNvPr>
          <p:cNvSpPr txBox="1"/>
          <p:nvPr/>
        </p:nvSpPr>
        <p:spPr>
          <a:xfrm>
            <a:off x="3561086" y="925265"/>
            <a:ext cx="2003841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a-DK" sz="1400" b="1" noProof="0" dirty="0">
                <a:latin typeface="Helvetica"/>
                <a:cs typeface="Helvetica"/>
              </a:rPr>
              <a:t>10 min.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BFEF485-F69F-87CB-718D-59B1FE511E97}"/>
              </a:ext>
            </a:extLst>
          </p:cNvPr>
          <p:cNvSpPr txBox="1"/>
          <p:nvPr/>
        </p:nvSpPr>
        <p:spPr>
          <a:xfrm>
            <a:off x="1115763" y="1715976"/>
            <a:ext cx="7409183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a-DK" sz="3000" spc="300" noProof="0" dirty="0">
                <a:latin typeface="Obvia Expanded"/>
              </a:rPr>
              <a:t>ØV MERE STABILT SIDELEJE</a:t>
            </a:r>
          </a:p>
        </p:txBody>
      </p:sp>
      <p:pic>
        <p:nvPicPr>
          <p:cNvPr id="6" name="Graphic 5" descr="Dokument med massiv udfyldning">
            <a:extLst>
              <a:ext uri="{FF2B5EF4-FFF2-40B4-BE49-F238E27FC236}">
                <a16:creationId xmlns:a16="http://schemas.microsoft.com/office/drawing/2014/main" id="{66F60260-AF26-8653-809F-D50F57F7872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592455" y="2428505"/>
            <a:ext cx="474483" cy="44306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C085EBF-A088-9C36-C2B8-7DC82DB00180}"/>
              </a:ext>
            </a:extLst>
          </p:cNvPr>
          <p:cNvSpPr txBox="1"/>
          <p:nvPr/>
        </p:nvSpPr>
        <p:spPr>
          <a:xfrm>
            <a:off x="8040771" y="2847731"/>
            <a:ext cx="274320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a-DK" sz="1600" noProof="0" dirty="0">
                <a:latin typeface="Helvetica"/>
                <a:cs typeface="Helvetica"/>
              </a:rPr>
              <a:t>STABILT SIDELEJE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ECE1411-3AD4-A3AE-B740-B9EB666FD6B3}"/>
              </a:ext>
            </a:extLst>
          </p:cNvPr>
          <p:cNvSpPr txBox="1"/>
          <p:nvPr/>
        </p:nvSpPr>
        <p:spPr>
          <a:xfrm>
            <a:off x="8040771" y="2438063"/>
            <a:ext cx="274320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a-DK" sz="2000" b="1" noProof="0">
                <a:latin typeface="Helvetica"/>
              </a:rPr>
              <a:t>ELEVARK </a:t>
            </a:r>
            <a:endParaRPr lang="da-DK" sz="2000" noProof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DA0A40-251C-A964-0FB4-E04CF94615CE}"/>
              </a:ext>
            </a:extLst>
          </p:cNvPr>
          <p:cNvSpPr txBox="1"/>
          <p:nvPr/>
        </p:nvSpPr>
        <p:spPr>
          <a:xfrm>
            <a:off x="3780000" y="158400"/>
            <a:ext cx="438912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da-DK" spc="300" noProof="0" dirty="0">
                <a:latin typeface="Obvia Expanded"/>
              </a:rPr>
              <a:t>LEKTION </a:t>
            </a:r>
            <a:r>
              <a:rPr lang="da-DK" spc="300" dirty="0">
                <a:latin typeface="Obvia Expanded"/>
              </a:rPr>
              <a:t>D</a:t>
            </a:r>
            <a:endParaRPr lang="da-DK" spc="300" noProof="0" dirty="0"/>
          </a:p>
        </p:txBody>
      </p:sp>
    </p:spTree>
    <p:extLst>
      <p:ext uri="{BB962C8B-B14F-4D97-AF65-F5344CB8AC3E}">
        <p14:creationId xmlns:p14="http://schemas.microsoft.com/office/powerpoint/2010/main" val="27175870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DFFB76-A67E-12B9-7F81-47B6CE12C1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4">
            <a:extLst>
              <a:ext uri="{FF2B5EF4-FFF2-40B4-BE49-F238E27FC236}">
                <a16:creationId xmlns:a16="http://schemas.microsoft.com/office/drawing/2014/main" id="{EF38D55C-8BB5-1645-C73B-6F2EDE81C8DD}"/>
              </a:ext>
            </a:extLst>
          </p:cNvPr>
          <p:cNvSpPr/>
          <p:nvPr/>
        </p:nvSpPr>
        <p:spPr>
          <a:xfrm>
            <a:off x="898044" y="2349698"/>
            <a:ext cx="6133772" cy="218279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noProof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8EE71F-3115-E2C6-7D87-37FD9EE4DD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10538" y="2549272"/>
            <a:ext cx="5908784" cy="1759456"/>
          </a:xfrm>
        </p:spPr>
        <p:txBody>
          <a:bodyPr vert="horz"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da-DK" b="1" noProof="0" dirty="0">
                <a:latin typeface="Helvetica"/>
                <a:cs typeface="Helvetica"/>
              </a:rPr>
              <a:t>Alene: </a:t>
            </a:r>
            <a:r>
              <a:rPr lang="da-DK" noProof="0" dirty="0">
                <a:latin typeface="Helvetica"/>
                <a:cs typeface="Helvetica"/>
              </a:rPr>
              <a:t>Skriv et postkort til dine forældre, bedsteforældre eller en anden vigtig person, der ikke går I klassen. Fortæl om de ting du har lært. Brug dit handlingsmindmap.</a:t>
            </a:r>
          </a:p>
          <a:p>
            <a:pPr>
              <a:lnSpc>
                <a:spcPct val="100000"/>
              </a:lnSpc>
            </a:pPr>
            <a:r>
              <a:rPr lang="da-DK" b="1" noProof="0" dirty="0">
                <a:latin typeface="Helvetica"/>
                <a:cs typeface="Helvetica"/>
              </a:rPr>
              <a:t>Fælles:</a:t>
            </a:r>
            <a:r>
              <a:rPr lang="da-DK" noProof="0" dirty="0">
                <a:latin typeface="Helvetica"/>
                <a:cs typeface="Helvetica"/>
              </a:rPr>
              <a:t> Læs postkortene op for hinanden. </a:t>
            </a:r>
            <a:endParaRPr lang="da-DK" noProof="0" dirty="0">
              <a:cs typeface="Helvetica"/>
            </a:endParaRPr>
          </a:p>
        </p:txBody>
      </p:sp>
      <p:pic>
        <p:nvPicPr>
          <p:cNvPr id="3" name="Picture Placeholder 4" descr="Møde med massiv udfyldning">
            <a:extLst>
              <a:ext uri="{FF2B5EF4-FFF2-40B4-BE49-F238E27FC236}">
                <a16:creationId xmlns:a16="http://schemas.microsoft.com/office/drawing/2014/main" id="{6AE71495-9A89-6A03-1ABF-25FD50C112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983" r="983"/>
          <a:stretch/>
        </p:blipFill>
        <p:spPr>
          <a:xfrm>
            <a:off x="877131" y="906286"/>
            <a:ext cx="509156" cy="54574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E66E7C75-B5E5-BE77-960E-CB48EBE8A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6287" y="1043102"/>
            <a:ext cx="1662702" cy="369332"/>
          </a:xfrm>
        </p:spPr>
        <p:txBody>
          <a:bodyPr/>
          <a:lstStyle/>
          <a:p>
            <a:r>
              <a:rPr lang="da-DK" sz="2000" b="1" spc="0" noProof="0" dirty="0">
                <a:latin typeface="Helvetica" panose="020B0604020202020204" pitchFamily="34" charset="0"/>
                <a:cs typeface="Helvetica" panose="020B0604020202020204" pitchFamily="34" charset="0"/>
              </a:rPr>
              <a:t>AKTIVITET</a:t>
            </a:r>
          </a:p>
        </p:txBody>
      </p:sp>
      <p:pic>
        <p:nvPicPr>
          <p:cNvPr id="17" name="Graphic 16" descr="Ur med massiv udfyldning">
            <a:extLst>
              <a:ext uri="{FF2B5EF4-FFF2-40B4-BE49-F238E27FC236}">
                <a16:creationId xmlns:a16="http://schemas.microsoft.com/office/drawing/2014/main" id="{E022FE51-0FEF-62C5-9F97-C43D12B384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048989" y="1001874"/>
            <a:ext cx="403781" cy="38807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EEA9E3D-B615-D6FD-DB39-2DD6981F9687}"/>
              </a:ext>
            </a:extLst>
          </p:cNvPr>
          <p:cNvSpPr txBox="1"/>
          <p:nvPr/>
        </p:nvSpPr>
        <p:spPr>
          <a:xfrm>
            <a:off x="3452770" y="1062008"/>
            <a:ext cx="2003841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a-DK" sz="1400" b="1" noProof="0" dirty="0">
                <a:latin typeface="Helvetica"/>
                <a:cs typeface="Helvetica"/>
              </a:rPr>
              <a:t>10 min.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8D9848C-B0A2-3C73-97EE-6681E64AFCCA}"/>
              </a:ext>
            </a:extLst>
          </p:cNvPr>
          <p:cNvSpPr txBox="1"/>
          <p:nvPr/>
        </p:nvSpPr>
        <p:spPr>
          <a:xfrm>
            <a:off x="893156" y="1707414"/>
            <a:ext cx="7409183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a-DK" sz="3000" spc="300" noProof="0" dirty="0">
                <a:latin typeface="Obvia Expanded"/>
              </a:rPr>
              <a:t>SKRIV ET POSTKORT</a:t>
            </a:r>
          </a:p>
        </p:txBody>
      </p:sp>
      <p:pic>
        <p:nvPicPr>
          <p:cNvPr id="6" name="Graphic 5" descr="Dokument med massiv udfyldning">
            <a:extLst>
              <a:ext uri="{FF2B5EF4-FFF2-40B4-BE49-F238E27FC236}">
                <a16:creationId xmlns:a16="http://schemas.microsoft.com/office/drawing/2014/main" id="{E8E06993-CD0C-BD66-42C6-ECA0CD4211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187980" y="2302640"/>
            <a:ext cx="474483" cy="44306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B5DBCED-3688-1807-BF7C-461ACFA769BB}"/>
              </a:ext>
            </a:extLst>
          </p:cNvPr>
          <p:cNvSpPr txBox="1"/>
          <p:nvPr/>
        </p:nvSpPr>
        <p:spPr>
          <a:xfrm>
            <a:off x="7655531" y="2782257"/>
            <a:ext cx="3025035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a-DK" sz="1600" noProof="0" dirty="0">
                <a:latin typeface="Helvetica"/>
                <a:cs typeface="Helvetica"/>
              </a:rPr>
              <a:t>SKRIV ET POSTKORT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A680B42-32F7-F972-0D47-76F35CD4B3D8}"/>
              </a:ext>
            </a:extLst>
          </p:cNvPr>
          <p:cNvSpPr txBox="1"/>
          <p:nvPr/>
        </p:nvSpPr>
        <p:spPr>
          <a:xfrm>
            <a:off x="7655531" y="2326444"/>
            <a:ext cx="274320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a-DK" sz="2000" b="1" noProof="0" dirty="0">
                <a:latin typeface="Helvetica"/>
              </a:rPr>
              <a:t>ELEVARK </a:t>
            </a:r>
            <a:endParaRPr lang="da-DK" sz="2000" noProof="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9D41F2-4B00-7926-C99C-A7B25F9A848D}"/>
              </a:ext>
            </a:extLst>
          </p:cNvPr>
          <p:cNvSpPr txBox="1"/>
          <p:nvPr/>
        </p:nvSpPr>
        <p:spPr>
          <a:xfrm>
            <a:off x="3780000" y="158400"/>
            <a:ext cx="438912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da-DK" spc="300" noProof="0" dirty="0">
                <a:latin typeface="Obvia Expanded"/>
              </a:rPr>
              <a:t>LEKTION F</a:t>
            </a:r>
            <a:endParaRPr lang="da-DK" spc="300" noProof="0" dirty="0"/>
          </a:p>
        </p:txBody>
      </p:sp>
    </p:spTree>
    <p:extLst>
      <p:ext uri="{BB962C8B-B14F-4D97-AF65-F5344CB8AC3E}">
        <p14:creationId xmlns:p14="http://schemas.microsoft.com/office/powerpoint/2010/main" val="3408388146"/>
      </p:ext>
    </p:extLst>
  </p:cSld>
  <p:clrMapOvr>
    <a:masterClrMapping/>
  </p:clrMapOvr>
</p:sld>
</file>

<file path=ppt/theme/theme1.xml><?xml version="1.0" encoding="utf-8"?>
<a:theme xmlns:a="http://schemas.openxmlformats.org/drawingml/2006/main" name="HHH_Hjertestop_Master">
  <a:themeElements>
    <a:clrScheme name="HHH">
      <a:dk1>
        <a:srgbClr val="222020"/>
      </a:dk1>
      <a:lt1>
        <a:srgbClr val="FFFFFF"/>
      </a:lt1>
      <a:dk2>
        <a:srgbClr val="222020"/>
      </a:dk2>
      <a:lt2>
        <a:srgbClr val="EBEBEB"/>
      </a:lt2>
      <a:accent1>
        <a:srgbClr val="EFFBC8"/>
      </a:accent1>
      <a:accent2>
        <a:srgbClr val="FF7E79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FF7E79"/>
      </a:hlink>
      <a:folHlink>
        <a:srgbClr val="FF7E79"/>
      </a:folHlink>
    </a:clrScheme>
    <a:fontScheme name="Office-tema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HHH_Stroke_Master">
  <a:themeElements>
    <a:clrScheme name="HHH">
      <a:dk1>
        <a:srgbClr val="222020"/>
      </a:dk1>
      <a:lt1>
        <a:srgbClr val="FFFFFF"/>
      </a:lt1>
      <a:dk2>
        <a:srgbClr val="222020"/>
      </a:dk2>
      <a:lt2>
        <a:srgbClr val="EBEBEB"/>
      </a:lt2>
      <a:accent1>
        <a:srgbClr val="EFFBC8"/>
      </a:accent1>
      <a:accent2>
        <a:srgbClr val="FF7E79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FF7E79"/>
      </a:hlink>
      <a:folHlink>
        <a:srgbClr val="FF7E79"/>
      </a:folHlink>
    </a:clrScheme>
    <a:fontScheme name="Office-tema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1_HHH_Stroke_Master">
  <a:themeElements>
    <a:clrScheme name="HHH">
      <a:dk1>
        <a:srgbClr val="222020"/>
      </a:dk1>
      <a:lt1>
        <a:srgbClr val="FFFFFF"/>
      </a:lt1>
      <a:dk2>
        <a:srgbClr val="222020"/>
      </a:dk2>
      <a:lt2>
        <a:srgbClr val="EBEBEB"/>
      </a:lt2>
      <a:accent1>
        <a:srgbClr val="EFFBC8"/>
      </a:accent1>
      <a:accent2>
        <a:srgbClr val="FF7E79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FF7E79"/>
      </a:hlink>
      <a:folHlink>
        <a:srgbClr val="FF7E79"/>
      </a:folHlink>
    </a:clrScheme>
    <a:fontScheme name="Office-tema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HHH_Tom_Master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29e9e5a-62a8-43de-a8a6-d008723657e9" xsi:nil="true"/>
    <lcf76f155ced4ddcb4097134ff3c332f xmlns="86e0130d-f5f6-47a6-8c90-8a8ffaaefeba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ED96234D237F04BBEE5DBBBEF34F50C" ma:contentTypeVersion="14" ma:contentTypeDescription="Opret et nyt dokument." ma:contentTypeScope="" ma:versionID="093cfe57a9be6de3fdd957892dd360bf">
  <xsd:schema xmlns:xsd="http://www.w3.org/2001/XMLSchema" xmlns:xs="http://www.w3.org/2001/XMLSchema" xmlns:p="http://schemas.microsoft.com/office/2006/metadata/properties" xmlns:ns2="86e0130d-f5f6-47a6-8c90-8a8ffaaefeba" xmlns:ns3="029e9e5a-62a8-43de-a8a6-d008723657e9" targetNamespace="http://schemas.microsoft.com/office/2006/metadata/properties" ma:root="true" ma:fieldsID="c29be3805bee02dd4bfb4ad80f00296c" ns2:_="" ns3:_="">
    <xsd:import namespace="86e0130d-f5f6-47a6-8c90-8a8ffaaefeba"/>
    <xsd:import namespace="029e9e5a-62a8-43de-a8a6-d008723657e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e0130d-f5f6-47a6-8c90-8a8ffaaefeb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Billedmærker" ma:readOnly="false" ma:fieldId="{5cf76f15-5ced-4ddc-b409-7134ff3c332f}" ma:taxonomyMulti="true" ma:sspId="93514909-8382-47f4-82b5-c483a11e7db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9e9e5a-62a8-43de-a8a6-d008723657e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f875dd5e-2dfe-4b02-9073-2c00de17b684}" ma:internalName="TaxCatchAll" ma:showField="CatchAllData" ma:web="029e9e5a-62a8-43de-a8a6-d008723657e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236B268-2E03-4860-AF37-C5068161855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AD5B679-57BA-48FC-AA96-5B3B58CD929A}">
  <ds:schemaRefs>
    <ds:schemaRef ds:uri="029e9e5a-62a8-43de-a8a6-d008723657e9"/>
    <ds:schemaRef ds:uri="86e0130d-f5f6-47a6-8c90-8a8ffaaefeba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9F6A5DD9-3743-46C6-9508-3967F8A45230}">
  <ds:schemaRefs>
    <ds:schemaRef ds:uri="029e9e5a-62a8-43de-a8a6-d008723657e9"/>
    <ds:schemaRef ds:uri="86e0130d-f5f6-47a6-8c90-8a8ffaaefeb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607</TotalTime>
  <Words>1009</Words>
  <Application>Microsoft Office PowerPoint</Application>
  <PresentationFormat>Widescreen</PresentationFormat>
  <Paragraphs>122</Paragraphs>
  <Slides>11</Slides>
  <Notes>9</Notes>
  <HiddenSlides>0</HiddenSlides>
  <MMClips>1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4</vt:i4>
      </vt:variant>
      <vt:variant>
        <vt:lpstr>Slidetitler</vt:lpstr>
      </vt:variant>
      <vt:variant>
        <vt:i4>11</vt:i4>
      </vt:variant>
    </vt:vector>
  </HeadingPairs>
  <TitlesOfParts>
    <vt:vector size="20" baseType="lpstr">
      <vt:lpstr>Aptos</vt:lpstr>
      <vt:lpstr>Helvetica</vt:lpstr>
      <vt:lpstr>Calibri</vt:lpstr>
      <vt:lpstr>Arial</vt:lpstr>
      <vt:lpstr>Obvia Expanded</vt:lpstr>
      <vt:lpstr>HHH_Hjertestop_Master</vt:lpstr>
      <vt:lpstr>HHH_Stroke_Master</vt:lpstr>
      <vt:lpstr>1_HHH_Stroke_Master</vt:lpstr>
      <vt:lpstr>HHH_Tom_Master</vt:lpstr>
      <vt:lpstr>Førstehjælp ved Hjertestop  BONUSAKTIVITETER</vt:lpstr>
      <vt:lpstr>Film</vt:lpstr>
      <vt:lpstr>Film</vt:lpstr>
      <vt:lpstr>Aktivitet </vt:lpstr>
      <vt:lpstr>AKTIVITET</vt:lpstr>
      <vt:lpstr>ØVELSE</vt:lpstr>
      <vt:lpstr>ØVELSE</vt:lpstr>
      <vt:lpstr>AKTIVITET</vt:lpstr>
      <vt:lpstr>AKTIVITET</vt:lpstr>
      <vt:lpstr>DIGITALE ORDSKYER</vt:lpstr>
      <vt:lpstr>QUIZ OM HJERTESTOP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Maria Jacobsen</dc:creator>
  <cp:lastModifiedBy>Celine Ankjær Jeppesen</cp:lastModifiedBy>
  <cp:revision>162</cp:revision>
  <dcterms:created xsi:type="dcterms:W3CDTF">2024-04-08T09:09:07Z</dcterms:created>
  <dcterms:modified xsi:type="dcterms:W3CDTF">2025-09-01T14:21:34Z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0x010100BED96234D237F04BBEE5DBBBEF34F50C</vt:lpwstr>
  </property>
  <property fmtid="{D5CDD505-2E9C-101B-9397-08002B2CF9AE}" pid="3" name="MediaServiceImageTags">
    <vt:lpwstr/>
  </property>
</Properties>
</file>