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4"/>
    <p:sldMasterId id="2147483670" r:id="rId5"/>
    <p:sldMasterId id="2147483679" r:id="rId6"/>
    <p:sldMasterId id="2147483674" r:id="rId7"/>
  </p:sldMasterIdLst>
  <p:notesMasterIdLst>
    <p:notesMasterId r:id="rId24"/>
  </p:notesMasterIdLst>
  <p:sldIdLst>
    <p:sldId id="261" r:id="rId8"/>
    <p:sldId id="483" r:id="rId9"/>
    <p:sldId id="374" r:id="rId10"/>
    <p:sldId id="380" r:id="rId11"/>
    <p:sldId id="458" r:id="rId12"/>
    <p:sldId id="382" r:id="rId13"/>
    <p:sldId id="384" r:id="rId14"/>
    <p:sldId id="386" r:id="rId15"/>
    <p:sldId id="439" r:id="rId16"/>
    <p:sldId id="450" r:id="rId17"/>
    <p:sldId id="387" r:id="rId18"/>
    <p:sldId id="289" r:id="rId19"/>
    <p:sldId id="290" r:id="rId20"/>
    <p:sldId id="291" r:id="rId21"/>
    <p:sldId id="390" r:id="rId22"/>
    <p:sldId id="392" r:id="rId23"/>
  </p:sldIdLst>
  <p:sldSz cx="12192000" cy="6858000"/>
  <p:notesSz cx="6858000" cy="9144000"/>
  <p:embeddedFontLst>
    <p:embeddedFont>
      <p:font typeface="Helvetica" panose="020B0604020202020204" pitchFamily="34" charset="0"/>
      <p:regular r:id="rId25"/>
      <p:bold r:id="rId26"/>
      <p:italic r:id="rId27"/>
      <p:boldItalic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B1663C-D270-895D-8FA0-D053807B7BA6}" name="Celine Ankjær Jeppesen" initials="CA" userId="S::Celine@genoplivning.dk::d1cb0c86-be62-46c5-b167-e90933f71c53" providerId="AD"/>
  <p188:author id="{B87E21F1-8E31-5707-2923-3598736D1778}" name="Pia Maria Lie" initials="PL" userId="S::pml_piamarialie.dk#ext#@genoplivningdk.onmicrosoft.com::6d714648-4122-428d-830c-a22f7d49ecb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FFBC8"/>
    <a:srgbClr val="FF7E79"/>
    <a:srgbClr val="EBEBEB"/>
    <a:srgbClr val="222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62F1B0-B3C5-44F6-A5E8-33685B2777DF}" v="4" dt="2025-05-21T07:24:20.127"/>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a til typografi 1 - Marker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55" autoAdjust="0"/>
  </p:normalViewPr>
  <p:slideViewPr>
    <p:cSldViewPr snapToGrid="0">
      <p:cViewPr varScale="1">
        <p:scale>
          <a:sx n="89" d="100"/>
          <a:sy n="89" d="100"/>
        </p:scale>
        <p:origin x="1398"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1.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font" Target="fonts/font4.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font" Target="fonts/font3.fntdata"/><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line Ankjær Jeppesen" userId="d1cb0c86-be62-46c5-b167-e90933f71c53" providerId="ADAL" clId="{7B62F1B0-B3C5-44F6-A5E8-33685B2777DF}"/>
    <pc:docChg chg="custSel delSld modSld">
      <pc:chgData name="Celine Ankjær Jeppesen" userId="d1cb0c86-be62-46c5-b167-e90933f71c53" providerId="ADAL" clId="{7B62F1B0-B3C5-44F6-A5E8-33685B2777DF}" dt="2025-05-21T07:24:20.127" v="12"/>
      <pc:docMkLst>
        <pc:docMk/>
      </pc:docMkLst>
      <pc:sldChg chg="addSp delSp modSp mod">
        <pc:chgData name="Celine Ankjær Jeppesen" userId="d1cb0c86-be62-46c5-b167-e90933f71c53" providerId="ADAL" clId="{7B62F1B0-B3C5-44F6-A5E8-33685B2777DF}" dt="2025-05-21T07:24:20.127" v="12"/>
        <pc:sldMkLst>
          <pc:docMk/>
          <pc:sldMk cId="1962427804" sldId="261"/>
        </pc:sldMkLst>
        <pc:spChg chg="add mod">
          <ac:chgData name="Celine Ankjær Jeppesen" userId="d1cb0c86-be62-46c5-b167-e90933f71c53" providerId="ADAL" clId="{7B62F1B0-B3C5-44F6-A5E8-33685B2777DF}" dt="2025-05-21T07:24:20.127" v="12"/>
          <ac:spMkLst>
            <pc:docMk/>
            <pc:sldMk cId="1962427804" sldId="261"/>
            <ac:spMk id="9" creationId="{A11D75A0-07D0-5A79-F4E6-1E2B24F84B3C}"/>
          </ac:spMkLst>
        </pc:spChg>
        <pc:picChg chg="del">
          <ac:chgData name="Celine Ankjær Jeppesen" userId="d1cb0c86-be62-46c5-b167-e90933f71c53" providerId="ADAL" clId="{7B62F1B0-B3C5-44F6-A5E8-33685B2777DF}" dt="2025-05-21T07:24:08.249" v="9" actId="478"/>
          <ac:picMkLst>
            <pc:docMk/>
            <pc:sldMk cId="1962427804" sldId="261"/>
            <ac:picMk id="3" creationId="{ABA89272-B709-A14E-DDAD-BB796557CB0D}"/>
          </ac:picMkLst>
        </pc:picChg>
        <pc:picChg chg="add mod">
          <ac:chgData name="Celine Ankjær Jeppesen" userId="d1cb0c86-be62-46c5-b167-e90933f71c53" providerId="ADAL" clId="{7B62F1B0-B3C5-44F6-A5E8-33685B2777DF}" dt="2025-05-21T07:24:06.505" v="8"/>
          <ac:picMkLst>
            <pc:docMk/>
            <pc:sldMk cId="1962427804" sldId="261"/>
            <ac:picMk id="5" creationId="{2479CC69-F789-10CF-E830-A3041001885A}"/>
          </ac:picMkLst>
        </pc:picChg>
        <pc:picChg chg="add del mod">
          <ac:chgData name="Celine Ankjær Jeppesen" userId="d1cb0c86-be62-46c5-b167-e90933f71c53" providerId="ADAL" clId="{7B62F1B0-B3C5-44F6-A5E8-33685B2777DF}" dt="2025-05-21T07:24:14.832" v="11" actId="478"/>
          <ac:picMkLst>
            <pc:docMk/>
            <pc:sldMk cId="1962427804" sldId="261"/>
            <ac:picMk id="7" creationId="{7AE67ED9-F8DD-D151-8C50-AB8A289ABE0C}"/>
          </ac:picMkLst>
        </pc:picChg>
      </pc:sldChg>
      <pc:sldChg chg="del">
        <pc:chgData name="Celine Ankjær Jeppesen" userId="d1cb0c86-be62-46c5-b167-e90933f71c53" providerId="ADAL" clId="{7B62F1B0-B3C5-44F6-A5E8-33685B2777DF}" dt="2025-05-15T08:31:46.364" v="0" actId="47"/>
        <pc:sldMkLst>
          <pc:docMk/>
          <pc:sldMk cId="1762361815" sldId="292"/>
        </pc:sldMkLst>
      </pc:sldChg>
      <pc:sldChg chg="del">
        <pc:chgData name="Celine Ankjær Jeppesen" userId="d1cb0c86-be62-46c5-b167-e90933f71c53" providerId="ADAL" clId="{7B62F1B0-B3C5-44F6-A5E8-33685B2777DF}" dt="2025-05-15T08:31:46.364" v="0" actId="47"/>
        <pc:sldMkLst>
          <pc:docMk/>
          <pc:sldMk cId="2580984402" sldId="293"/>
        </pc:sldMkLst>
      </pc:sldChg>
      <pc:sldChg chg="del">
        <pc:chgData name="Celine Ankjær Jeppesen" userId="d1cb0c86-be62-46c5-b167-e90933f71c53" providerId="ADAL" clId="{7B62F1B0-B3C5-44F6-A5E8-33685B2777DF}" dt="2025-05-15T08:31:46.364" v="0" actId="47"/>
        <pc:sldMkLst>
          <pc:docMk/>
          <pc:sldMk cId="193864607" sldId="295"/>
        </pc:sldMkLst>
      </pc:sldChg>
      <pc:sldChg chg="del">
        <pc:chgData name="Celine Ankjær Jeppesen" userId="d1cb0c86-be62-46c5-b167-e90933f71c53" providerId="ADAL" clId="{7B62F1B0-B3C5-44F6-A5E8-33685B2777DF}" dt="2025-05-15T08:31:46.364" v="0" actId="47"/>
        <pc:sldMkLst>
          <pc:docMk/>
          <pc:sldMk cId="3755153659" sldId="394"/>
        </pc:sldMkLst>
      </pc:sldChg>
      <pc:sldChg chg="del">
        <pc:chgData name="Celine Ankjær Jeppesen" userId="d1cb0c86-be62-46c5-b167-e90933f71c53" providerId="ADAL" clId="{7B62F1B0-B3C5-44F6-A5E8-33685B2777DF}" dt="2025-05-15T08:31:46.364" v="0" actId="47"/>
        <pc:sldMkLst>
          <pc:docMk/>
          <pc:sldMk cId="3838599812" sldId="395"/>
        </pc:sldMkLst>
      </pc:sldChg>
      <pc:sldChg chg="del">
        <pc:chgData name="Celine Ankjær Jeppesen" userId="d1cb0c86-be62-46c5-b167-e90933f71c53" providerId="ADAL" clId="{7B62F1B0-B3C5-44F6-A5E8-33685B2777DF}" dt="2025-05-15T08:31:46.364" v="0" actId="47"/>
        <pc:sldMkLst>
          <pc:docMk/>
          <pc:sldMk cId="1663290699" sldId="396"/>
        </pc:sldMkLst>
      </pc:sldChg>
      <pc:sldChg chg="del">
        <pc:chgData name="Celine Ankjær Jeppesen" userId="d1cb0c86-be62-46c5-b167-e90933f71c53" providerId="ADAL" clId="{7B62F1B0-B3C5-44F6-A5E8-33685B2777DF}" dt="2025-05-15T08:31:46.364" v="0" actId="47"/>
        <pc:sldMkLst>
          <pc:docMk/>
          <pc:sldMk cId="3825491311" sldId="397"/>
        </pc:sldMkLst>
      </pc:sldChg>
      <pc:sldChg chg="del">
        <pc:chgData name="Celine Ankjær Jeppesen" userId="d1cb0c86-be62-46c5-b167-e90933f71c53" providerId="ADAL" clId="{7B62F1B0-B3C5-44F6-A5E8-33685B2777DF}" dt="2025-05-15T08:31:46.364" v="0" actId="47"/>
        <pc:sldMkLst>
          <pc:docMk/>
          <pc:sldMk cId="725452497" sldId="398"/>
        </pc:sldMkLst>
      </pc:sldChg>
      <pc:sldChg chg="del">
        <pc:chgData name="Celine Ankjær Jeppesen" userId="d1cb0c86-be62-46c5-b167-e90933f71c53" providerId="ADAL" clId="{7B62F1B0-B3C5-44F6-A5E8-33685B2777DF}" dt="2025-05-15T08:31:46.364" v="0" actId="47"/>
        <pc:sldMkLst>
          <pc:docMk/>
          <pc:sldMk cId="1678114969" sldId="399"/>
        </pc:sldMkLst>
      </pc:sldChg>
      <pc:sldChg chg="del">
        <pc:chgData name="Celine Ankjær Jeppesen" userId="d1cb0c86-be62-46c5-b167-e90933f71c53" providerId="ADAL" clId="{7B62F1B0-B3C5-44F6-A5E8-33685B2777DF}" dt="2025-05-15T08:31:46.364" v="0" actId="47"/>
        <pc:sldMkLst>
          <pc:docMk/>
          <pc:sldMk cId="1817785353" sldId="400"/>
        </pc:sldMkLst>
      </pc:sldChg>
      <pc:sldChg chg="del">
        <pc:chgData name="Celine Ankjær Jeppesen" userId="d1cb0c86-be62-46c5-b167-e90933f71c53" providerId="ADAL" clId="{7B62F1B0-B3C5-44F6-A5E8-33685B2777DF}" dt="2025-05-15T08:31:46.364" v="0" actId="47"/>
        <pc:sldMkLst>
          <pc:docMk/>
          <pc:sldMk cId="1650500449" sldId="402"/>
        </pc:sldMkLst>
      </pc:sldChg>
      <pc:sldChg chg="del">
        <pc:chgData name="Celine Ankjær Jeppesen" userId="d1cb0c86-be62-46c5-b167-e90933f71c53" providerId="ADAL" clId="{7B62F1B0-B3C5-44F6-A5E8-33685B2777DF}" dt="2025-05-15T08:31:46.364" v="0" actId="47"/>
        <pc:sldMkLst>
          <pc:docMk/>
          <pc:sldMk cId="3274540012" sldId="403"/>
        </pc:sldMkLst>
      </pc:sldChg>
      <pc:sldChg chg="del">
        <pc:chgData name="Celine Ankjær Jeppesen" userId="d1cb0c86-be62-46c5-b167-e90933f71c53" providerId="ADAL" clId="{7B62F1B0-B3C5-44F6-A5E8-33685B2777DF}" dt="2025-05-15T08:31:46.364" v="0" actId="47"/>
        <pc:sldMkLst>
          <pc:docMk/>
          <pc:sldMk cId="218398541" sldId="404"/>
        </pc:sldMkLst>
      </pc:sldChg>
      <pc:sldChg chg="del">
        <pc:chgData name="Celine Ankjær Jeppesen" userId="d1cb0c86-be62-46c5-b167-e90933f71c53" providerId="ADAL" clId="{7B62F1B0-B3C5-44F6-A5E8-33685B2777DF}" dt="2025-05-15T08:31:46.364" v="0" actId="47"/>
        <pc:sldMkLst>
          <pc:docMk/>
          <pc:sldMk cId="4014410767" sldId="405"/>
        </pc:sldMkLst>
      </pc:sldChg>
      <pc:sldChg chg="del">
        <pc:chgData name="Celine Ankjær Jeppesen" userId="d1cb0c86-be62-46c5-b167-e90933f71c53" providerId="ADAL" clId="{7B62F1B0-B3C5-44F6-A5E8-33685B2777DF}" dt="2025-05-15T08:31:46.364" v="0" actId="47"/>
        <pc:sldMkLst>
          <pc:docMk/>
          <pc:sldMk cId="3265757763" sldId="406"/>
        </pc:sldMkLst>
      </pc:sldChg>
      <pc:sldChg chg="del">
        <pc:chgData name="Celine Ankjær Jeppesen" userId="d1cb0c86-be62-46c5-b167-e90933f71c53" providerId="ADAL" clId="{7B62F1B0-B3C5-44F6-A5E8-33685B2777DF}" dt="2025-05-15T08:31:46.364" v="0" actId="47"/>
        <pc:sldMkLst>
          <pc:docMk/>
          <pc:sldMk cId="3092544187" sldId="408"/>
        </pc:sldMkLst>
      </pc:sldChg>
      <pc:sldChg chg="del">
        <pc:chgData name="Celine Ankjær Jeppesen" userId="d1cb0c86-be62-46c5-b167-e90933f71c53" providerId="ADAL" clId="{7B62F1B0-B3C5-44F6-A5E8-33685B2777DF}" dt="2025-05-15T08:31:46.364" v="0" actId="47"/>
        <pc:sldMkLst>
          <pc:docMk/>
          <pc:sldMk cId="724041981" sldId="413"/>
        </pc:sldMkLst>
      </pc:sldChg>
      <pc:sldChg chg="del">
        <pc:chgData name="Celine Ankjær Jeppesen" userId="d1cb0c86-be62-46c5-b167-e90933f71c53" providerId="ADAL" clId="{7B62F1B0-B3C5-44F6-A5E8-33685B2777DF}" dt="2025-05-15T08:31:46.364" v="0" actId="47"/>
        <pc:sldMkLst>
          <pc:docMk/>
          <pc:sldMk cId="2806032992" sldId="414"/>
        </pc:sldMkLst>
      </pc:sldChg>
      <pc:sldChg chg="del">
        <pc:chgData name="Celine Ankjær Jeppesen" userId="d1cb0c86-be62-46c5-b167-e90933f71c53" providerId="ADAL" clId="{7B62F1B0-B3C5-44F6-A5E8-33685B2777DF}" dt="2025-05-15T08:31:46.364" v="0" actId="47"/>
        <pc:sldMkLst>
          <pc:docMk/>
          <pc:sldMk cId="2889603829" sldId="416"/>
        </pc:sldMkLst>
      </pc:sldChg>
      <pc:sldChg chg="del">
        <pc:chgData name="Celine Ankjær Jeppesen" userId="d1cb0c86-be62-46c5-b167-e90933f71c53" providerId="ADAL" clId="{7B62F1B0-B3C5-44F6-A5E8-33685B2777DF}" dt="2025-05-15T08:31:46.364" v="0" actId="47"/>
        <pc:sldMkLst>
          <pc:docMk/>
          <pc:sldMk cId="166140462" sldId="418"/>
        </pc:sldMkLst>
      </pc:sldChg>
      <pc:sldChg chg="del">
        <pc:chgData name="Celine Ankjær Jeppesen" userId="d1cb0c86-be62-46c5-b167-e90933f71c53" providerId="ADAL" clId="{7B62F1B0-B3C5-44F6-A5E8-33685B2777DF}" dt="2025-05-15T08:31:46.364" v="0" actId="47"/>
        <pc:sldMkLst>
          <pc:docMk/>
          <pc:sldMk cId="282493067" sldId="419"/>
        </pc:sldMkLst>
      </pc:sldChg>
      <pc:sldChg chg="del">
        <pc:chgData name="Celine Ankjær Jeppesen" userId="d1cb0c86-be62-46c5-b167-e90933f71c53" providerId="ADAL" clId="{7B62F1B0-B3C5-44F6-A5E8-33685B2777DF}" dt="2025-05-15T08:31:46.364" v="0" actId="47"/>
        <pc:sldMkLst>
          <pc:docMk/>
          <pc:sldMk cId="991541390" sldId="420"/>
        </pc:sldMkLst>
      </pc:sldChg>
      <pc:sldChg chg="del">
        <pc:chgData name="Celine Ankjær Jeppesen" userId="d1cb0c86-be62-46c5-b167-e90933f71c53" providerId="ADAL" clId="{7B62F1B0-B3C5-44F6-A5E8-33685B2777DF}" dt="2025-05-15T08:31:46.364" v="0" actId="47"/>
        <pc:sldMkLst>
          <pc:docMk/>
          <pc:sldMk cId="1024173882" sldId="421"/>
        </pc:sldMkLst>
      </pc:sldChg>
      <pc:sldChg chg="del">
        <pc:chgData name="Celine Ankjær Jeppesen" userId="d1cb0c86-be62-46c5-b167-e90933f71c53" providerId="ADAL" clId="{7B62F1B0-B3C5-44F6-A5E8-33685B2777DF}" dt="2025-05-15T08:31:46.364" v="0" actId="47"/>
        <pc:sldMkLst>
          <pc:docMk/>
          <pc:sldMk cId="569601863" sldId="424"/>
        </pc:sldMkLst>
      </pc:sldChg>
      <pc:sldChg chg="addSp modSp mod modAnim">
        <pc:chgData name="Celine Ankjær Jeppesen" userId="d1cb0c86-be62-46c5-b167-e90933f71c53" providerId="ADAL" clId="{7B62F1B0-B3C5-44F6-A5E8-33685B2777DF}" dt="2025-05-16T11:16:07.956" v="7" actId="1076"/>
        <pc:sldMkLst>
          <pc:docMk/>
          <pc:sldMk cId="2769728985" sldId="439"/>
        </pc:sldMkLst>
        <pc:spChg chg="mod">
          <ac:chgData name="Celine Ankjær Jeppesen" userId="d1cb0c86-be62-46c5-b167-e90933f71c53" providerId="ADAL" clId="{7B62F1B0-B3C5-44F6-A5E8-33685B2777DF}" dt="2025-05-16T11:15:18.696" v="2" actId="1076"/>
          <ac:spMkLst>
            <pc:docMk/>
            <pc:sldMk cId="2769728985" sldId="439"/>
            <ac:spMk id="2" creationId="{99AB48B8-37C0-F925-97CE-B43ABDCE0173}"/>
          </ac:spMkLst>
        </pc:spChg>
        <pc:spChg chg="mod">
          <ac:chgData name="Celine Ankjær Jeppesen" userId="d1cb0c86-be62-46c5-b167-e90933f71c53" providerId="ADAL" clId="{7B62F1B0-B3C5-44F6-A5E8-33685B2777DF}" dt="2025-05-16T11:15:26.580" v="4" actId="1076"/>
          <ac:spMkLst>
            <pc:docMk/>
            <pc:sldMk cId="2769728985" sldId="439"/>
            <ac:spMk id="9" creationId="{25C64988-52A6-13BA-4A53-62A6E763FC59}"/>
          </ac:spMkLst>
        </pc:spChg>
        <pc:picChg chg="add mod">
          <ac:chgData name="Celine Ankjær Jeppesen" userId="d1cb0c86-be62-46c5-b167-e90933f71c53" providerId="ADAL" clId="{7B62F1B0-B3C5-44F6-A5E8-33685B2777DF}" dt="2025-05-16T11:16:07.956" v="7" actId="1076"/>
          <ac:picMkLst>
            <pc:docMk/>
            <pc:sldMk cId="2769728985" sldId="439"/>
            <ac:picMk id="3" creationId="{951A98AE-6C8A-D714-FFF0-529048D7FE82}"/>
          </ac:picMkLst>
        </pc:picChg>
        <pc:picChg chg="mod">
          <ac:chgData name="Celine Ankjær Jeppesen" userId="d1cb0c86-be62-46c5-b167-e90933f71c53" providerId="ADAL" clId="{7B62F1B0-B3C5-44F6-A5E8-33685B2777DF}" dt="2025-05-16T11:15:15.632" v="1" actId="1076"/>
          <ac:picMkLst>
            <pc:docMk/>
            <pc:sldMk cId="2769728985" sldId="439"/>
            <ac:picMk id="5" creationId="{3F14DBDA-0225-80D1-6830-5952BA0839E8}"/>
          </ac:picMkLst>
        </pc:picChg>
        <pc:picChg chg="mod">
          <ac:chgData name="Celine Ankjær Jeppesen" userId="d1cb0c86-be62-46c5-b167-e90933f71c53" providerId="ADAL" clId="{7B62F1B0-B3C5-44F6-A5E8-33685B2777DF}" dt="2025-05-16T11:15:22.694" v="3" actId="1076"/>
          <ac:picMkLst>
            <pc:docMk/>
            <pc:sldMk cId="2769728985" sldId="439"/>
            <ac:picMk id="7" creationId="{AA8D7E86-9CEC-36EE-7D14-FAFF95541C70}"/>
          </ac:picMkLst>
        </pc:picChg>
      </pc:sldChg>
      <pc:sldChg chg="del">
        <pc:chgData name="Celine Ankjær Jeppesen" userId="d1cb0c86-be62-46c5-b167-e90933f71c53" providerId="ADAL" clId="{7B62F1B0-B3C5-44F6-A5E8-33685B2777DF}" dt="2025-05-15T08:31:46.364" v="0" actId="47"/>
        <pc:sldMkLst>
          <pc:docMk/>
          <pc:sldMk cId="2015138828" sldId="451"/>
        </pc:sldMkLst>
      </pc:sldChg>
      <pc:sldChg chg="del">
        <pc:chgData name="Celine Ankjær Jeppesen" userId="d1cb0c86-be62-46c5-b167-e90933f71c53" providerId="ADAL" clId="{7B62F1B0-B3C5-44F6-A5E8-33685B2777DF}" dt="2025-05-15T08:31:46.364" v="0" actId="47"/>
        <pc:sldMkLst>
          <pc:docMk/>
          <pc:sldMk cId="2117729308" sldId="459"/>
        </pc:sldMkLst>
      </pc:sldChg>
      <pc:sldChg chg="del">
        <pc:chgData name="Celine Ankjær Jeppesen" userId="d1cb0c86-be62-46c5-b167-e90933f71c53" providerId="ADAL" clId="{7B62F1B0-B3C5-44F6-A5E8-33685B2777DF}" dt="2025-05-15T08:31:46.364" v="0" actId="47"/>
        <pc:sldMkLst>
          <pc:docMk/>
          <pc:sldMk cId="4171698853" sldId="460"/>
        </pc:sldMkLst>
      </pc:sldChg>
      <pc:sldChg chg="del">
        <pc:chgData name="Celine Ankjær Jeppesen" userId="d1cb0c86-be62-46c5-b167-e90933f71c53" providerId="ADAL" clId="{7B62F1B0-B3C5-44F6-A5E8-33685B2777DF}" dt="2025-05-15T08:31:46.364" v="0" actId="47"/>
        <pc:sldMkLst>
          <pc:docMk/>
          <pc:sldMk cId="1135030486" sldId="461"/>
        </pc:sldMkLst>
      </pc:sldChg>
      <pc:sldChg chg="del">
        <pc:chgData name="Celine Ankjær Jeppesen" userId="d1cb0c86-be62-46c5-b167-e90933f71c53" providerId="ADAL" clId="{7B62F1B0-B3C5-44F6-A5E8-33685B2777DF}" dt="2025-05-15T08:31:46.364" v="0" actId="47"/>
        <pc:sldMkLst>
          <pc:docMk/>
          <pc:sldMk cId="169338290" sldId="462"/>
        </pc:sldMkLst>
      </pc:sldChg>
      <pc:sldChg chg="del">
        <pc:chgData name="Celine Ankjær Jeppesen" userId="d1cb0c86-be62-46c5-b167-e90933f71c53" providerId="ADAL" clId="{7B62F1B0-B3C5-44F6-A5E8-33685B2777DF}" dt="2025-05-15T08:31:46.364" v="0" actId="47"/>
        <pc:sldMkLst>
          <pc:docMk/>
          <pc:sldMk cId="391943262" sldId="472"/>
        </pc:sldMkLst>
      </pc:sldChg>
      <pc:sldChg chg="del">
        <pc:chgData name="Celine Ankjær Jeppesen" userId="d1cb0c86-be62-46c5-b167-e90933f71c53" providerId="ADAL" clId="{7B62F1B0-B3C5-44F6-A5E8-33685B2777DF}" dt="2025-05-15T08:31:46.364" v="0" actId="47"/>
        <pc:sldMkLst>
          <pc:docMk/>
          <pc:sldMk cId="1258596361" sldId="481"/>
        </pc:sldMkLst>
      </pc:sldChg>
      <pc:sldChg chg="del">
        <pc:chgData name="Celine Ankjær Jeppesen" userId="d1cb0c86-be62-46c5-b167-e90933f71c53" providerId="ADAL" clId="{7B62F1B0-B3C5-44F6-A5E8-33685B2777DF}" dt="2025-05-15T08:31:46.364" v="0" actId="47"/>
        <pc:sldMkLst>
          <pc:docMk/>
          <pc:sldMk cId="3713598429" sldId="482"/>
        </pc:sldMkLst>
      </pc:sldChg>
      <pc:sldChg chg="del">
        <pc:chgData name="Celine Ankjær Jeppesen" userId="d1cb0c86-be62-46c5-b167-e90933f71c53" providerId="ADAL" clId="{7B62F1B0-B3C5-44F6-A5E8-33685B2777DF}" dt="2025-05-15T08:31:46.364" v="0" actId="47"/>
        <pc:sldMkLst>
          <pc:docMk/>
          <pc:sldMk cId="1347378429" sldId="484"/>
        </pc:sldMkLst>
      </pc:sldChg>
      <pc:sldChg chg="del">
        <pc:chgData name="Celine Ankjær Jeppesen" userId="d1cb0c86-be62-46c5-b167-e90933f71c53" providerId="ADAL" clId="{7B62F1B0-B3C5-44F6-A5E8-33685B2777DF}" dt="2025-05-15T08:31:46.364" v="0" actId="47"/>
        <pc:sldMkLst>
          <pc:docMk/>
          <pc:sldMk cId="5809977" sldId="485"/>
        </pc:sldMkLst>
      </pc:sldChg>
      <pc:sldChg chg="del">
        <pc:chgData name="Celine Ankjær Jeppesen" userId="d1cb0c86-be62-46c5-b167-e90933f71c53" providerId="ADAL" clId="{7B62F1B0-B3C5-44F6-A5E8-33685B2777DF}" dt="2025-05-15T08:31:46.364" v="0" actId="47"/>
        <pc:sldMkLst>
          <pc:docMk/>
          <pc:sldMk cId="1468929039" sldId="48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9022C4-2977-B14C-9D23-B8F528C50E17}" type="datetimeFigureOut">
              <a:rPr lang="da-DK" smtClean="0"/>
              <a:t>21-05-2025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F2175B-0167-B340-A3BF-614878EE910E}" type="slidenum">
              <a:rPr lang="da-DK" smtClean="0"/>
              <a:t>‹nr.›</a:t>
            </a:fld>
            <a:endParaRPr lang="da-DK"/>
          </a:p>
        </p:txBody>
      </p:sp>
    </p:spTree>
    <p:extLst>
      <p:ext uri="{BB962C8B-B14F-4D97-AF65-F5344CB8AC3E}">
        <p14:creationId xmlns:p14="http://schemas.microsoft.com/office/powerpoint/2010/main" val="497677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latin typeface="Calibri"/>
                <a:ea typeface="Calibri"/>
                <a:cs typeface="Calibri"/>
              </a:rPr>
              <a:t>Mål</a:t>
            </a:r>
            <a:r>
              <a:rPr lang="en-US">
                <a:latin typeface="Calibri"/>
                <a:ea typeface="Calibri"/>
                <a:cs typeface="Calibri"/>
              </a:rPr>
              <a:t> for </a:t>
            </a:r>
            <a:r>
              <a:rPr lang="en-US" err="1">
                <a:latin typeface="Calibri"/>
                <a:ea typeface="Calibri"/>
                <a:cs typeface="Calibri"/>
              </a:rPr>
              <a:t>Førstehjælp</a:t>
            </a:r>
            <a:r>
              <a:rPr lang="en-US">
                <a:latin typeface="Calibri"/>
                <a:ea typeface="Calibri"/>
                <a:cs typeface="Calibri"/>
              </a:rPr>
              <a:t> </a:t>
            </a:r>
            <a:r>
              <a:rPr lang="en-US" err="1">
                <a:latin typeface="Calibri"/>
                <a:ea typeface="Calibri"/>
                <a:cs typeface="Calibri"/>
              </a:rPr>
              <a:t>ved</a:t>
            </a:r>
            <a:r>
              <a:rPr lang="en-US">
                <a:latin typeface="Calibri"/>
                <a:ea typeface="Calibri"/>
                <a:cs typeface="Calibri"/>
              </a:rPr>
              <a:t> stroke</a:t>
            </a:r>
          </a:p>
        </p:txBody>
      </p:sp>
      <p:sp>
        <p:nvSpPr>
          <p:cNvPr id="4" name="Slide Number Placeholder 3"/>
          <p:cNvSpPr>
            <a:spLocks noGrp="1"/>
          </p:cNvSpPr>
          <p:nvPr>
            <p:ph type="sldNum" sz="quarter" idx="5"/>
          </p:nvPr>
        </p:nvSpPr>
        <p:spPr/>
        <p:txBody>
          <a:bodyPr/>
          <a:lstStyle/>
          <a:p>
            <a:fld id="{C3F2175B-0167-B340-A3BF-614878EE910E}" type="slidenum">
              <a:rPr lang="da-DK" smtClean="0"/>
              <a:t>3</a:t>
            </a:fld>
            <a:endParaRPr lang="da-DK"/>
          </a:p>
        </p:txBody>
      </p:sp>
    </p:spTree>
    <p:extLst>
      <p:ext uri="{BB962C8B-B14F-4D97-AF65-F5344CB8AC3E}">
        <p14:creationId xmlns:p14="http://schemas.microsoft.com/office/powerpoint/2010/main" val="1872246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solidFill>
                  <a:srgbClr val="000000"/>
                </a:solidFill>
              </a:rPr>
              <a:t>Baggrundsviden</a:t>
            </a:r>
            <a:endParaRPr lang="en-US">
              <a:solidFill>
                <a:srgbClr val="000000"/>
              </a:solidFill>
            </a:endParaRPr>
          </a:p>
          <a:p>
            <a:endParaRPr lang="da-DK">
              <a:solidFill>
                <a:srgbClr val="000000"/>
              </a:solidFill>
            </a:endParaRPr>
          </a:p>
          <a:p>
            <a:r>
              <a:rPr lang="da-DK">
                <a:solidFill>
                  <a:srgbClr val="000000"/>
                </a:solidFill>
              </a:rPr>
              <a:t>Forklar eleverne, hvordan de kan vurdere, om en person har fået et stroke ved hjælp af de  tre tegn på stroke’, ‘Stræk’, ‘Snak’ og ‘Smil’.</a:t>
            </a:r>
            <a:endParaRPr lang="en-US"/>
          </a:p>
          <a:p>
            <a:endParaRPr lang="da-DK"/>
          </a:p>
          <a:p>
            <a:pPr>
              <a:spcBef>
                <a:spcPts val="0"/>
              </a:spcBef>
              <a:spcAft>
                <a:spcPts val="0"/>
              </a:spcAft>
            </a:pPr>
            <a:r>
              <a:rPr lang="da-DK" sz="1800" b="0" i="0" u="none" strike="noStrike">
                <a:solidFill>
                  <a:srgbClr val="000000"/>
                </a:solidFill>
                <a:effectLst/>
                <a:latin typeface="Arial"/>
                <a:cs typeface="Arial"/>
              </a:rPr>
              <a:t>Stræk handler om, at personens bevægelser er forkerte.</a:t>
            </a:r>
            <a:endParaRPr lang="da-DK" b="0">
              <a:effectLst/>
              <a:latin typeface="Arial"/>
              <a:cs typeface="Arial"/>
            </a:endParaRPr>
          </a:p>
          <a:p>
            <a:br>
              <a:rPr lang="da-DK">
                <a:cs typeface="+mn-lt"/>
              </a:rPr>
            </a:br>
            <a:endParaRPr lang="da-DK"/>
          </a:p>
        </p:txBody>
      </p:sp>
      <p:sp>
        <p:nvSpPr>
          <p:cNvPr id="4" name="Pladsholder til slidenummer 3"/>
          <p:cNvSpPr>
            <a:spLocks noGrp="1"/>
          </p:cNvSpPr>
          <p:nvPr>
            <p:ph type="sldNum" sz="quarter" idx="5"/>
          </p:nvPr>
        </p:nvSpPr>
        <p:spPr/>
        <p:txBody>
          <a:bodyPr/>
          <a:lstStyle/>
          <a:p>
            <a:fld id="{C3F2175B-0167-B340-A3BF-614878EE910E}" type="slidenum">
              <a:rPr lang="da-DK" smtClean="0"/>
              <a:t>12</a:t>
            </a:fld>
            <a:endParaRPr lang="da-DK"/>
          </a:p>
        </p:txBody>
      </p:sp>
    </p:spTree>
    <p:extLst>
      <p:ext uri="{BB962C8B-B14F-4D97-AF65-F5344CB8AC3E}">
        <p14:creationId xmlns:p14="http://schemas.microsoft.com/office/powerpoint/2010/main" val="2338757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solidFill>
                  <a:srgbClr val="000000"/>
                </a:solidFill>
              </a:rPr>
              <a:t>Baggrundsviden</a:t>
            </a:r>
            <a:endParaRPr lang="da-DK">
              <a:solidFill>
                <a:srgbClr val="000000"/>
              </a:solidFill>
              <a:latin typeface="Arial"/>
              <a:cs typeface="Arial"/>
            </a:endParaRPr>
          </a:p>
          <a:p>
            <a:endParaRPr lang="da-DK">
              <a:solidFill>
                <a:srgbClr val="000000"/>
              </a:solidFill>
            </a:endParaRPr>
          </a:p>
          <a:p>
            <a:r>
              <a:rPr lang="da-DK">
                <a:solidFill>
                  <a:srgbClr val="000000"/>
                </a:solidFill>
              </a:rPr>
              <a:t>Forklar eleverne, hvordan de kan vurdere, om en person har fået et stroke ved hjælp af de tre tegn på stroke’, ‘Stræk’, ‘Snak’ og ‘Smil’.</a:t>
            </a:r>
            <a:endParaRPr lang="da-DK">
              <a:solidFill>
                <a:srgbClr val="000000"/>
              </a:solidFill>
              <a:latin typeface="Arial"/>
              <a:cs typeface="Arial"/>
            </a:endParaRPr>
          </a:p>
          <a:p>
            <a:endParaRPr lang="da-DK" sz="1800">
              <a:solidFill>
                <a:srgbClr val="000000"/>
              </a:solidFill>
              <a:latin typeface="Arial"/>
              <a:cs typeface="Arial"/>
            </a:endParaRPr>
          </a:p>
          <a:p>
            <a:r>
              <a:rPr lang="da-DK" sz="1800" b="0" i="0" u="none" strike="noStrike">
                <a:solidFill>
                  <a:srgbClr val="000000"/>
                </a:solidFill>
                <a:effectLst/>
                <a:latin typeface="Arial"/>
                <a:cs typeface="Arial"/>
              </a:rPr>
              <a:t>Snak handler om personens tale - fx kan det være svært at forstå, hvad personen siger.</a:t>
            </a:r>
            <a:endParaRPr lang="da-DK" b="0">
              <a:effectLst/>
              <a:latin typeface="Arial"/>
              <a:cs typeface="Arial"/>
            </a:endParaRPr>
          </a:p>
          <a:p>
            <a:br>
              <a:rPr lang="da-DK">
                <a:cs typeface="+mn-lt"/>
              </a:rPr>
            </a:br>
            <a:endParaRPr lang="da-DK"/>
          </a:p>
        </p:txBody>
      </p:sp>
      <p:sp>
        <p:nvSpPr>
          <p:cNvPr id="4" name="Pladsholder til slidenummer 3"/>
          <p:cNvSpPr>
            <a:spLocks noGrp="1"/>
          </p:cNvSpPr>
          <p:nvPr>
            <p:ph type="sldNum" sz="quarter" idx="5"/>
          </p:nvPr>
        </p:nvSpPr>
        <p:spPr/>
        <p:txBody>
          <a:bodyPr/>
          <a:lstStyle/>
          <a:p>
            <a:fld id="{C3F2175B-0167-B340-A3BF-614878EE910E}" type="slidenum">
              <a:rPr lang="da-DK" smtClean="0"/>
              <a:t>13</a:t>
            </a:fld>
            <a:endParaRPr lang="da-DK"/>
          </a:p>
        </p:txBody>
      </p:sp>
    </p:spTree>
    <p:extLst>
      <p:ext uri="{BB962C8B-B14F-4D97-AF65-F5344CB8AC3E}">
        <p14:creationId xmlns:p14="http://schemas.microsoft.com/office/powerpoint/2010/main" val="642336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solidFill>
                  <a:srgbClr val="000000"/>
                </a:solidFill>
              </a:rPr>
              <a:t>Baggrundsviden</a:t>
            </a:r>
            <a:endParaRPr lang="en-US"/>
          </a:p>
          <a:p>
            <a:endParaRPr lang="da-DK">
              <a:solidFill>
                <a:srgbClr val="000000"/>
              </a:solidFill>
            </a:endParaRPr>
          </a:p>
          <a:p>
            <a:r>
              <a:rPr lang="da-DK">
                <a:solidFill>
                  <a:srgbClr val="000000"/>
                </a:solidFill>
              </a:rPr>
              <a:t>Forklar eleverne, hvordan de kan vurdere, om en person har fået et stroke ved hjælp af de tre tegn på stroke’, ‘Stræk’, ‘Snak’ og ‘Smil’.</a:t>
            </a:r>
            <a:endParaRPr lang="da-DK"/>
          </a:p>
          <a:p>
            <a:endParaRPr lang="da-DK" sz="1800">
              <a:solidFill>
                <a:srgbClr val="000000"/>
              </a:solidFill>
              <a:latin typeface="Arial"/>
              <a:cs typeface="Arial"/>
            </a:endParaRPr>
          </a:p>
          <a:p>
            <a:r>
              <a:rPr lang="da-DK" sz="1800" b="0" i="0" u="none" strike="noStrike">
                <a:solidFill>
                  <a:srgbClr val="000000"/>
                </a:solidFill>
                <a:effectLst/>
                <a:latin typeface="Arial"/>
                <a:cs typeface="Arial"/>
              </a:rPr>
              <a:t>Smil handler om, at finde ud af, om der er en delvis lammelse i ansigtet.</a:t>
            </a:r>
            <a:endParaRPr lang="da-DK" b="0">
              <a:effectLst/>
              <a:latin typeface="Aptos"/>
              <a:cs typeface="Arial"/>
            </a:endParaRPr>
          </a:p>
          <a:p>
            <a:br>
              <a:rPr lang="da-DK">
                <a:cs typeface="+mn-lt"/>
              </a:rPr>
            </a:br>
            <a:endParaRPr lang="da-DK"/>
          </a:p>
        </p:txBody>
      </p:sp>
      <p:sp>
        <p:nvSpPr>
          <p:cNvPr id="4" name="Pladsholder til slidenummer 3"/>
          <p:cNvSpPr>
            <a:spLocks noGrp="1"/>
          </p:cNvSpPr>
          <p:nvPr>
            <p:ph type="sldNum" sz="quarter" idx="5"/>
          </p:nvPr>
        </p:nvSpPr>
        <p:spPr/>
        <p:txBody>
          <a:bodyPr/>
          <a:lstStyle/>
          <a:p>
            <a:fld id="{C3F2175B-0167-B340-A3BF-614878EE910E}" type="slidenum">
              <a:rPr lang="da-DK" smtClean="0"/>
              <a:t>14</a:t>
            </a:fld>
            <a:endParaRPr lang="da-DK"/>
          </a:p>
        </p:txBody>
      </p:sp>
    </p:spTree>
    <p:extLst>
      <p:ext uri="{BB962C8B-B14F-4D97-AF65-F5344CB8AC3E}">
        <p14:creationId xmlns:p14="http://schemas.microsoft.com/office/powerpoint/2010/main" val="3358563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CDE13-9339-B1A5-4DEE-7047D27DE9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121251-F4BA-705E-8861-8920B48CF6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429321-3B32-26F8-7F9F-0AE08D8C42E8}"/>
              </a:ext>
            </a:extLst>
          </p:cNvPr>
          <p:cNvSpPr>
            <a:spLocks noGrp="1"/>
          </p:cNvSpPr>
          <p:nvPr>
            <p:ph type="body" idx="1"/>
          </p:nvPr>
        </p:nvSpPr>
        <p:spPr/>
        <p:txBody>
          <a:bodyPr/>
          <a:lstStyle/>
          <a:p>
            <a:r>
              <a:rPr lang="en-US"/>
              <a:t>Baggrundsviden</a:t>
            </a:r>
          </a:p>
          <a:p>
            <a:endParaRPr lang="en-US"/>
          </a:p>
          <a:p>
            <a:r>
              <a:rPr lang="en-US"/>
              <a:t>Et stroke er </a:t>
            </a:r>
            <a:r>
              <a:rPr lang="en-US" err="1"/>
              <a:t>en</a:t>
            </a:r>
            <a:r>
              <a:rPr lang="en-US"/>
              <a:t> </a:t>
            </a:r>
            <a:r>
              <a:rPr lang="en-US" err="1"/>
              <a:t>blodprop</a:t>
            </a:r>
            <a:r>
              <a:rPr lang="en-US"/>
              <a:t> </a:t>
            </a:r>
            <a:r>
              <a:rPr lang="en-US" err="1"/>
              <a:t>eller</a:t>
            </a:r>
            <a:r>
              <a:rPr lang="en-US"/>
              <a:t> </a:t>
            </a:r>
            <a:r>
              <a:rPr lang="en-US" err="1"/>
              <a:t>en</a:t>
            </a:r>
            <a:r>
              <a:rPr lang="en-US"/>
              <a:t> </a:t>
            </a:r>
            <a:r>
              <a:rPr lang="en-US" err="1"/>
              <a:t>blødning</a:t>
            </a:r>
            <a:r>
              <a:rPr lang="en-US"/>
              <a:t> </a:t>
            </a:r>
            <a:r>
              <a:rPr lang="en-US" err="1"/>
              <a:t>i</a:t>
            </a:r>
            <a:r>
              <a:rPr lang="en-US"/>
              <a:t> </a:t>
            </a:r>
            <a:r>
              <a:rPr lang="en-US" err="1"/>
              <a:t>hjernen</a:t>
            </a:r>
            <a:r>
              <a:rPr lang="en-US"/>
              <a:t>. Eller det man </a:t>
            </a:r>
            <a:r>
              <a:rPr lang="en-US" err="1"/>
              <a:t>tidligere</a:t>
            </a:r>
            <a:r>
              <a:rPr lang="en-US"/>
              <a:t> </a:t>
            </a:r>
            <a:r>
              <a:rPr lang="en-US" err="1"/>
              <a:t>også</a:t>
            </a:r>
            <a:r>
              <a:rPr lang="en-US"/>
              <a:t> </a:t>
            </a:r>
            <a:r>
              <a:rPr lang="en-US" err="1"/>
              <a:t>kaldte</a:t>
            </a:r>
            <a:r>
              <a:rPr lang="en-US"/>
              <a:t> et </a:t>
            </a:r>
            <a:r>
              <a:rPr lang="en-US" err="1"/>
              <a:t>slagtilfælde</a:t>
            </a:r>
            <a:r>
              <a:rPr lang="en-US"/>
              <a:t>. Det er </a:t>
            </a:r>
            <a:r>
              <a:rPr lang="en-US" err="1"/>
              <a:t>vigtigt</a:t>
            </a:r>
            <a:r>
              <a:rPr lang="en-US"/>
              <a:t> at </a:t>
            </a:r>
            <a:r>
              <a:rPr lang="en-US" err="1"/>
              <a:t>lære</a:t>
            </a:r>
            <a:r>
              <a:rPr lang="en-US"/>
              <a:t> om </a:t>
            </a:r>
            <a:r>
              <a:rPr lang="en-US" err="1"/>
              <a:t>tegnene</a:t>
            </a:r>
            <a:r>
              <a:rPr lang="en-US"/>
              <a:t> </a:t>
            </a:r>
            <a:r>
              <a:rPr lang="en-US" err="1"/>
              <a:t>på</a:t>
            </a:r>
            <a:r>
              <a:rPr lang="en-US"/>
              <a:t> stroke, </a:t>
            </a:r>
            <a:r>
              <a:rPr lang="en-US" err="1"/>
              <a:t>fordi</a:t>
            </a:r>
            <a:r>
              <a:rPr lang="en-US"/>
              <a:t> der </a:t>
            </a:r>
            <a:r>
              <a:rPr lang="en-US" err="1"/>
              <a:t>hvert</a:t>
            </a:r>
            <a:r>
              <a:rPr lang="en-US"/>
              <a:t> </a:t>
            </a:r>
            <a:r>
              <a:rPr lang="en-US" err="1"/>
              <a:t>år</a:t>
            </a:r>
            <a:r>
              <a:rPr lang="en-US"/>
              <a:t> er 12.000 </a:t>
            </a:r>
            <a:r>
              <a:rPr lang="en-US" err="1"/>
              <a:t>mennesker</a:t>
            </a:r>
            <a:r>
              <a:rPr lang="en-US"/>
              <a:t>, der </a:t>
            </a:r>
            <a:r>
              <a:rPr lang="en-US" err="1"/>
              <a:t>indlægges</a:t>
            </a:r>
            <a:r>
              <a:rPr lang="en-US"/>
              <a:t> med et stroke, </a:t>
            </a:r>
            <a:r>
              <a:rPr lang="en-US" err="1"/>
              <a:t>dvs</a:t>
            </a:r>
            <a:r>
              <a:rPr lang="en-US"/>
              <a:t>. 33 om </a:t>
            </a:r>
            <a:r>
              <a:rPr lang="en-US" err="1"/>
              <a:t>dagen</a:t>
            </a:r>
            <a:r>
              <a:rPr lang="en-US"/>
              <a:t>. </a:t>
            </a:r>
          </a:p>
          <a:p>
            <a:r>
              <a:rPr lang="en-US" err="1"/>
              <a:t>Hvis</a:t>
            </a:r>
            <a:r>
              <a:rPr lang="en-US"/>
              <a:t> man </a:t>
            </a:r>
            <a:r>
              <a:rPr lang="en-US" err="1"/>
              <a:t>oplever</a:t>
            </a:r>
            <a:r>
              <a:rPr lang="en-US"/>
              <a:t> </a:t>
            </a:r>
            <a:r>
              <a:rPr lang="en-US" err="1"/>
              <a:t>en</a:t>
            </a:r>
            <a:r>
              <a:rPr lang="en-US"/>
              <a:t> person med </a:t>
            </a:r>
            <a:r>
              <a:rPr lang="en-US" err="1"/>
              <a:t>tegn</a:t>
            </a:r>
            <a:r>
              <a:rPr lang="en-US"/>
              <a:t> </a:t>
            </a:r>
            <a:r>
              <a:rPr lang="en-US" err="1"/>
              <a:t>på</a:t>
            </a:r>
            <a:r>
              <a:rPr lang="en-US"/>
              <a:t> et stroke </a:t>
            </a:r>
            <a:r>
              <a:rPr lang="en-US" err="1"/>
              <a:t>og</a:t>
            </a:r>
            <a:r>
              <a:rPr lang="en-US"/>
              <a:t> ringer 1-1-2 </a:t>
            </a:r>
            <a:r>
              <a:rPr lang="en-US" err="1"/>
              <a:t>hurtigt</a:t>
            </a:r>
            <a:r>
              <a:rPr lang="en-US"/>
              <a:t>, </a:t>
            </a:r>
            <a:r>
              <a:rPr lang="en-US" err="1"/>
              <a:t>kan</a:t>
            </a:r>
            <a:r>
              <a:rPr lang="en-US"/>
              <a:t> </a:t>
            </a:r>
            <a:r>
              <a:rPr lang="en-US" err="1"/>
              <a:t>deres</a:t>
            </a:r>
            <a:r>
              <a:rPr lang="en-US"/>
              <a:t> </a:t>
            </a:r>
            <a:r>
              <a:rPr lang="en-US" err="1"/>
              <a:t>skader</a:t>
            </a:r>
            <a:r>
              <a:rPr lang="en-US"/>
              <a:t> </a:t>
            </a:r>
            <a:r>
              <a:rPr lang="en-US" err="1"/>
              <a:t>på</a:t>
            </a:r>
            <a:r>
              <a:rPr lang="en-US"/>
              <a:t> </a:t>
            </a:r>
            <a:r>
              <a:rPr lang="en-US" err="1"/>
              <a:t>hjernen</a:t>
            </a:r>
            <a:r>
              <a:rPr lang="en-US"/>
              <a:t> </a:t>
            </a:r>
            <a:r>
              <a:rPr lang="en-US" err="1"/>
              <a:t>minimeres</a:t>
            </a:r>
            <a:r>
              <a:rPr lang="en-US"/>
              <a:t> </a:t>
            </a:r>
            <a:r>
              <a:rPr lang="en-US" err="1"/>
              <a:t>og</a:t>
            </a:r>
            <a:r>
              <a:rPr lang="en-US"/>
              <a:t> de </a:t>
            </a:r>
            <a:r>
              <a:rPr lang="en-US" err="1"/>
              <a:t>kan</a:t>
            </a:r>
            <a:r>
              <a:rPr lang="en-US"/>
              <a:t> </a:t>
            </a:r>
            <a:r>
              <a:rPr lang="en-US" err="1"/>
              <a:t>overleve</a:t>
            </a:r>
            <a:r>
              <a:rPr lang="en-US"/>
              <a:t> </a:t>
            </a:r>
            <a:r>
              <a:rPr lang="en-US" err="1"/>
              <a:t>til</a:t>
            </a:r>
            <a:r>
              <a:rPr lang="en-US"/>
              <a:t> et </a:t>
            </a:r>
            <a:r>
              <a:rPr lang="en-US" err="1"/>
              <a:t>godt</a:t>
            </a:r>
            <a:r>
              <a:rPr lang="en-US"/>
              <a:t> liv. </a:t>
            </a:r>
          </a:p>
          <a:p>
            <a:r>
              <a:rPr lang="en-US"/>
              <a:t>Et stroke </a:t>
            </a:r>
            <a:r>
              <a:rPr lang="en-US" err="1"/>
              <a:t>kan</a:t>
            </a:r>
            <a:r>
              <a:rPr lang="en-US"/>
              <a:t> </a:t>
            </a:r>
            <a:r>
              <a:rPr lang="en-US" err="1"/>
              <a:t>komme</a:t>
            </a:r>
            <a:r>
              <a:rPr lang="en-US"/>
              <a:t> </a:t>
            </a:r>
            <a:r>
              <a:rPr lang="en-US" err="1"/>
              <a:t>til</a:t>
            </a:r>
            <a:r>
              <a:rPr lang="en-US"/>
              <a:t> </a:t>
            </a:r>
            <a:r>
              <a:rPr lang="en-US" err="1"/>
              <a:t>udtryk</a:t>
            </a:r>
            <a:r>
              <a:rPr lang="en-US"/>
              <a:t> </a:t>
            </a:r>
            <a:r>
              <a:rPr lang="en-US" err="1"/>
              <a:t>på</a:t>
            </a:r>
            <a:r>
              <a:rPr lang="en-US"/>
              <a:t> </a:t>
            </a:r>
            <a:r>
              <a:rPr lang="en-US" err="1"/>
              <a:t>flere</a:t>
            </a:r>
            <a:r>
              <a:rPr lang="en-US"/>
              <a:t> </a:t>
            </a:r>
            <a:r>
              <a:rPr lang="en-US" err="1"/>
              <a:t>forskellige</a:t>
            </a:r>
            <a:r>
              <a:rPr lang="en-US"/>
              <a:t> </a:t>
            </a:r>
            <a:r>
              <a:rPr lang="en-US" err="1"/>
              <a:t>måder</a:t>
            </a:r>
            <a:r>
              <a:rPr lang="en-US"/>
              <a:t>. </a:t>
            </a:r>
            <a:r>
              <a:rPr lang="en-US" err="1"/>
              <a:t>Fx</a:t>
            </a:r>
            <a:r>
              <a:rPr lang="en-US"/>
              <a:t> </a:t>
            </a:r>
            <a:r>
              <a:rPr lang="en-US" err="1"/>
              <a:t>kan</a:t>
            </a:r>
            <a:r>
              <a:rPr lang="en-US"/>
              <a:t> det give:</a:t>
            </a:r>
          </a:p>
          <a:p>
            <a:pPr marL="171450" indent="-171450">
              <a:buFont typeface="Arial"/>
              <a:buChar char="•"/>
            </a:pPr>
            <a:r>
              <a:rPr lang="en-US" err="1"/>
              <a:t>Lammelser</a:t>
            </a:r>
            <a:r>
              <a:rPr lang="en-US"/>
              <a:t> </a:t>
            </a:r>
            <a:r>
              <a:rPr lang="en-US" err="1"/>
              <a:t>i</a:t>
            </a:r>
            <a:r>
              <a:rPr lang="en-US"/>
              <a:t> </a:t>
            </a:r>
            <a:r>
              <a:rPr lang="en-US" err="1"/>
              <a:t>krop</a:t>
            </a:r>
            <a:r>
              <a:rPr lang="en-US"/>
              <a:t> </a:t>
            </a:r>
            <a:r>
              <a:rPr lang="en-US" err="1"/>
              <a:t>eller</a:t>
            </a:r>
            <a:r>
              <a:rPr lang="en-US"/>
              <a:t> </a:t>
            </a:r>
            <a:r>
              <a:rPr lang="en-US" err="1"/>
              <a:t>ansigt</a:t>
            </a:r>
            <a:endParaRPr lang="en-US"/>
          </a:p>
          <a:p>
            <a:pPr marL="171450" indent="-171450">
              <a:buFont typeface="Arial"/>
              <a:buChar char="•"/>
            </a:pPr>
            <a:r>
              <a:rPr lang="en-US" err="1"/>
              <a:t>Forstyrrelser</a:t>
            </a:r>
            <a:r>
              <a:rPr lang="en-US"/>
              <a:t> </a:t>
            </a:r>
            <a:r>
              <a:rPr lang="en-US" err="1"/>
              <a:t>af</a:t>
            </a:r>
            <a:r>
              <a:rPr lang="en-US"/>
              <a:t> </a:t>
            </a:r>
            <a:r>
              <a:rPr lang="en-US" err="1"/>
              <a:t>talen</a:t>
            </a:r>
            <a:endParaRPr lang="en-US"/>
          </a:p>
          <a:p>
            <a:pPr marL="171450" indent="-171450">
              <a:buFont typeface="Arial"/>
              <a:buChar char="•"/>
            </a:pPr>
            <a:r>
              <a:rPr lang="en-US" err="1"/>
              <a:t>Problemer</a:t>
            </a:r>
            <a:r>
              <a:rPr lang="en-US"/>
              <a:t> med at </a:t>
            </a:r>
            <a:r>
              <a:rPr lang="en-US" err="1"/>
              <a:t>styre</a:t>
            </a:r>
            <a:r>
              <a:rPr lang="en-US"/>
              <a:t> </a:t>
            </a:r>
            <a:r>
              <a:rPr lang="en-US" err="1"/>
              <a:t>kroppen</a:t>
            </a:r>
            <a:endParaRPr lang="en-US"/>
          </a:p>
          <a:p>
            <a:pPr marL="171450" indent="-171450">
              <a:buFont typeface="Arial"/>
              <a:buChar char="•"/>
            </a:pPr>
            <a:r>
              <a:rPr lang="en-US" err="1"/>
              <a:t>Svimmelhed</a:t>
            </a:r>
            <a:r>
              <a:rPr lang="en-US"/>
              <a:t> </a:t>
            </a:r>
            <a:r>
              <a:rPr lang="en-US" err="1"/>
              <a:t>eller</a:t>
            </a:r>
            <a:r>
              <a:rPr lang="en-US"/>
              <a:t> </a:t>
            </a:r>
            <a:r>
              <a:rPr lang="en-US" err="1"/>
              <a:t>påvirke</a:t>
            </a:r>
            <a:r>
              <a:rPr lang="en-US"/>
              <a:t> </a:t>
            </a:r>
            <a:r>
              <a:rPr lang="en-US" err="1"/>
              <a:t>bevidstheden</a:t>
            </a:r>
            <a:endParaRPr lang="en-US"/>
          </a:p>
        </p:txBody>
      </p:sp>
      <p:sp>
        <p:nvSpPr>
          <p:cNvPr id="4" name="Slide Number Placeholder 3">
            <a:extLst>
              <a:ext uri="{FF2B5EF4-FFF2-40B4-BE49-F238E27FC236}">
                <a16:creationId xmlns:a16="http://schemas.microsoft.com/office/drawing/2014/main" id="{9B1C0367-EF69-078D-0CF8-2AB53305A0C5}"/>
              </a:ext>
            </a:extLst>
          </p:cNvPr>
          <p:cNvSpPr>
            <a:spLocks noGrp="1"/>
          </p:cNvSpPr>
          <p:nvPr>
            <p:ph type="sldNum" sz="quarter" idx="5"/>
          </p:nvPr>
        </p:nvSpPr>
        <p:spPr/>
        <p:txBody>
          <a:bodyPr/>
          <a:lstStyle/>
          <a:p>
            <a:fld id="{C3F2175B-0167-B340-A3BF-614878EE910E}" type="slidenum">
              <a:rPr lang="da-DK" smtClean="0"/>
              <a:t>15</a:t>
            </a:fld>
            <a:endParaRPr lang="da-DK"/>
          </a:p>
        </p:txBody>
      </p:sp>
    </p:spTree>
    <p:extLst>
      <p:ext uri="{BB962C8B-B14F-4D97-AF65-F5344CB8AC3E}">
        <p14:creationId xmlns:p14="http://schemas.microsoft.com/office/powerpoint/2010/main" val="1186087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C6852-6035-7CF1-50A1-57F24E4242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B48592-A95C-6E23-CE11-CD313822CF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7030C6-3918-EB1D-A5A2-4850B1915056}"/>
              </a:ext>
            </a:extLst>
          </p:cNvPr>
          <p:cNvSpPr>
            <a:spLocks noGrp="1"/>
          </p:cNvSpPr>
          <p:nvPr>
            <p:ph type="body" idx="1"/>
          </p:nvPr>
        </p:nvSpPr>
        <p:spPr/>
        <p:txBody>
          <a:bodyPr/>
          <a:lstStyle/>
          <a:p>
            <a:r>
              <a:rPr lang="en-US"/>
              <a:t>Ideer </a:t>
            </a:r>
            <a:r>
              <a:rPr lang="en-US" err="1"/>
              <a:t>til</a:t>
            </a:r>
            <a:r>
              <a:rPr lang="en-US"/>
              <a:t> </a:t>
            </a:r>
            <a:r>
              <a:rPr lang="en-US" err="1"/>
              <a:t>ord</a:t>
            </a:r>
            <a:r>
              <a:rPr lang="en-US"/>
              <a:t> </a:t>
            </a:r>
            <a:r>
              <a:rPr lang="en-US" err="1"/>
              <a:t>og</a:t>
            </a:r>
            <a:r>
              <a:rPr lang="en-US"/>
              <a:t> pointer</a:t>
            </a:r>
          </a:p>
          <a:p>
            <a:endParaRPr lang="en-US" b="1"/>
          </a:p>
          <a:p>
            <a:r>
              <a:rPr lang="en-US" b="1" err="1"/>
              <a:t>Ordene</a:t>
            </a:r>
            <a:r>
              <a:rPr lang="en-US" b="1"/>
              <a:t> </a:t>
            </a:r>
            <a:r>
              <a:rPr lang="en-US" b="1" err="1"/>
              <a:t>kan</a:t>
            </a:r>
            <a:r>
              <a:rPr lang="en-US" b="1"/>
              <a:t> </a:t>
            </a:r>
            <a:r>
              <a:rPr lang="en-US" b="1" err="1"/>
              <a:t>fx</a:t>
            </a:r>
            <a:r>
              <a:rPr lang="en-US" b="1"/>
              <a:t> </a:t>
            </a:r>
            <a:r>
              <a:rPr lang="en-US" b="1" err="1"/>
              <a:t>være</a:t>
            </a:r>
            <a:r>
              <a:rPr lang="en-US" b="1"/>
              <a:t>: </a:t>
            </a:r>
            <a:r>
              <a:rPr lang="en-US"/>
              <a:t>stroke, </a:t>
            </a:r>
            <a:r>
              <a:rPr lang="en-US" err="1"/>
              <a:t>lammelse</a:t>
            </a:r>
            <a:r>
              <a:rPr lang="en-US"/>
              <a:t>, </a:t>
            </a:r>
            <a:r>
              <a:rPr lang="en-US" err="1"/>
              <a:t>talebesvær</a:t>
            </a:r>
            <a:endParaRPr lang="en-US"/>
          </a:p>
          <a:p>
            <a:endParaRPr lang="en-US" b="1"/>
          </a:p>
          <a:p>
            <a:r>
              <a:rPr lang="en-US" b="1" err="1"/>
              <a:t>Faglige</a:t>
            </a:r>
            <a:r>
              <a:rPr lang="en-US" b="1"/>
              <a:t> pointer: </a:t>
            </a:r>
            <a:endParaRPr lang="en-US"/>
          </a:p>
          <a:p>
            <a:pPr marL="171450" indent="-171450">
              <a:buFont typeface="Arial"/>
              <a:buChar char="•"/>
            </a:pPr>
            <a:r>
              <a:rPr lang="en-US" err="1"/>
              <a:t>Eleverne</a:t>
            </a:r>
            <a:r>
              <a:rPr lang="en-US"/>
              <a:t> </a:t>
            </a:r>
            <a:r>
              <a:rPr lang="en-US" err="1"/>
              <a:t>kan</a:t>
            </a:r>
            <a:r>
              <a:rPr lang="en-US"/>
              <a:t> </a:t>
            </a:r>
            <a:r>
              <a:rPr lang="en-US" err="1"/>
              <a:t>træde</a:t>
            </a:r>
            <a:r>
              <a:rPr lang="en-US"/>
              <a:t> </a:t>
            </a:r>
            <a:r>
              <a:rPr lang="en-US" err="1"/>
              <a:t>til</a:t>
            </a:r>
            <a:endParaRPr lang="en-US"/>
          </a:p>
          <a:p>
            <a:pPr marL="171450" indent="-171450">
              <a:buFont typeface="Arial"/>
              <a:buChar char="•"/>
            </a:pPr>
            <a:r>
              <a:rPr lang="en-US"/>
              <a:t>“</a:t>
            </a:r>
            <a:r>
              <a:rPr lang="en-US" err="1"/>
              <a:t>Stræk</a:t>
            </a:r>
            <a:r>
              <a:rPr lang="en-US"/>
              <a:t>, Snak, Smil”-</a:t>
            </a:r>
            <a:r>
              <a:rPr lang="en-US" err="1"/>
              <a:t>remsen</a:t>
            </a:r>
            <a:r>
              <a:rPr lang="en-US"/>
              <a:t> er </a:t>
            </a:r>
            <a:r>
              <a:rPr lang="en-US" err="1"/>
              <a:t>en</a:t>
            </a:r>
            <a:r>
              <a:rPr lang="en-US"/>
              <a:t> god </a:t>
            </a:r>
            <a:r>
              <a:rPr lang="en-US" err="1"/>
              <a:t>huskeregel</a:t>
            </a:r>
            <a:r>
              <a:rPr lang="en-US"/>
              <a:t>. </a:t>
            </a:r>
          </a:p>
          <a:p>
            <a:pPr marL="171450" indent="-171450">
              <a:buFont typeface="Arial"/>
              <a:buChar char="•"/>
            </a:pPr>
            <a:r>
              <a:rPr lang="en-US"/>
              <a:t>Hurtig </a:t>
            </a:r>
            <a:r>
              <a:rPr lang="en-US" err="1"/>
              <a:t>behandling</a:t>
            </a:r>
            <a:r>
              <a:rPr lang="en-US"/>
              <a:t> er </a:t>
            </a:r>
            <a:r>
              <a:rPr lang="en-US" err="1"/>
              <a:t>afgørende</a:t>
            </a:r>
            <a:r>
              <a:rPr lang="en-US"/>
              <a:t> for, </a:t>
            </a:r>
            <a:r>
              <a:rPr lang="en-US" err="1"/>
              <a:t>hvordan</a:t>
            </a:r>
            <a:r>
              <a:rPr lang="en-US"/>
              <a:t> </a:t>
            </a:r>
            <a:r>
              <a:rPr lang="en-US" err="1"/>
              <a:t>en</a:t>
            </a:r>
            <a:r>
              <a:rPr lang="en-US"/>
              <a:t> person </a:t>
            </a:r>
            <a:r>
              <a:rPr lang="en-US" err="1"/>
              <a:t>kommer</a:t>
            </a:r>
            <a:r>
              <a:rPr lang="en-US"/>
              <a:t> </a:t>
            </a:r>
            <a:r>
              <a:rPr lang="en-US" err="1"/>
              <a:t>igennem</a:t>
            </a:r>
            <a:r>
              <a:rPr lang="en-US"/>
              <a:t> et stroke. </a:t>
            </a:r>
          </a:p>
          <a:p>
            <a:pPr marL="171450" indent="-171450">
              <a:buFont typeface="Arial"/>
              <a:buChar char="•"/>
            </a:pPr>
            <a:r>
              <a:rPr lang="en-US" err="1"/>
              <a:t>Hvis</a:t>
            </a:r>
            <a:r>
              <a:rPr lang="en-US"/>
              <a:t> </a:t>
            </a:r>
            <a:r>
              <a:rPr lang="en-US" err="1"/>
              <a:t>eleverne</a:t>
            </a:r>
            <a:r>
              <a:rPr lang="en-US"/>
              <a:t> </a:t>
            </a:r>
            <a:r>
              <a:rPr lang="en-US" err="1"/>
              <a:t>ved</a:t>
            </a:r>
            <a:r>
              <a:rPr lang="en-US"/>
              <a:t>, </a:t>
            </a:r>
            <a:r>
              <a:rPr lang="en-US" err="1"/>
              <a:t>hvordan</a:t>
            </a:r>
            <a:r>
              <a:rPr lang="en-US"/>
              <a:t> de </a:t>
            </a:r>
            <a:r>
              <a:rPr lang="en-US" err="1"/>
              <a:t>kan</a:t>
            </a:r>
            <a:r>
              <a:rPr lang="en-US"/>
              <a:t> </a:t>
            </a:r>
            <a:r>
              <a:rPr lang="en-US" err="1"/>
              <a:t>spotte</a:t>
            </a:r>
            <a:r>
              <a:rPr lang="en-US"/>
              <a:t> </a:t>
            </a:r>
            <a:r>
              <a:rPr lang="en-US" err="1"/>
              <a:t>en</a:t>
            </a:r>
            <a:r>
              <a:rPr lang="en-US"/>
              <a:t> person, der </a:t>
            </a:r>
            <a:r>
              <a:rPr lang="en-US" err="1"/>
              <a:t>rammes</a:t>
            </a:r>
            <a:r>
              <a:rPr lang="en-US"/>
              <a:t> </a:t>
            </a:r>
            <a:r>
              <a:rPr lang="en-US" err="1"/>
              <a:t>af</a:t>
            </a:r>
            <a:r>
              <a:rPr lang="en-US"/>
              <a:t> stroke, er de med </a:t>
            </a:r>
            <a:r>
              <a:rPr lang="en-US" err="1"/>
              <a:t>til</a:t>
            </a:r>
            <a:r>
              <a:rPr lang="en-US"/>
              <a:t>, at </a:t>
            </a:r>
            <a:r>
              <a:rPr lang="en-US" err="1"/>
              <a:t>personen</a:t>
            </a:r>
            <a:r>
              <a:rPr lang="en-US"/>
              <a:t> </a:t>
            </a:r>
            <a:r>
              <a:rPr lang="en-US" err="1"/>
              <a:t>får</a:t>
            </a:r>
            <a:r>
              <a:rPr lang="en-US"/>
              <a:t> </a:t>
            </a:r>
            <a:r>
              <a:rPr lang="en-US" err="1"/>
              <a:t>hurtig</a:t>
            </a:r>
            <a:r>
              <a:rPr lang="en-US"/>
              <a:t> </a:t>
            </a:r>
            <a:r>
              <a:rPr lang="en-US" err="1"/>
              <a:t>behandling</a:t>
            </a:r>
            <a:r>
              <a:rPr lang="en-US"/>
              <a:t>. </a:t>
            </a:r>
          </a:p>
        </p:txBody>
      </p:sp>
      <p:sp>
        <p:nvSpPr>
          <p:cNvPr id="4" name="Slide Number Placeholder 3">
            <a:extLst>
              <a:ext uri="{FF2B5EF4-FFF2-40B4-BE49-F238E27FC236}">
                <a16:creationId xmlns:a16="http://schemas.microsoft.com/office/drawing/2014/main" id="{14144692-1E8C-36E1-C2D3-B2DD5796BE34}"/>
              </a:ext>
            </a:extLst>
          </p:cNvPr>
          <p:cNvSpPr>
            <a:spLocks noGrp="1"/>
          </p:cNvSpPr>
          <p:nvPr>
            <p:ph type="sldNum" sz="quarter" idx="5"/>
          </p:nvPr>
        </p:nvSpPr>
        <p:spPr/>
        <p:txBody>
          <a:bodyPr/>
          <a:lstStyle/>
          <a:p>
            <a:fld id="{C3F2175B-0167-B340-A3BF-614878EE910E}" type="slidenum">
              <a:rPr lang="da-DK" smtClean="0"/>
              <a:t>16</a:t>
            </a:fld>
            <a:endParaRPr lang="da-DK"/>
          </a:p>
        </p:txBody>
      </p:sp>
    </p:spTree>
    <p:extLst>
      <p:ext uri="{BB962C8B-B14F-4D97-AF65-F5344CB8AC3E}">
        <p14:creationId xmlns:p14="http://schemas.microsoft.com/office/powerpoint/2010/main" val="2099826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DF0AF-59EE-D0B4-F522-0350EA5E14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E786BC-7183-FDEC-8456-4094A0DE04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8C980D-2E0F-AA98-F362-D2CF6ACE8678}"/>
              </a:ext>
            </a:extLst>
          </p:cNvPr>
          <p:cNvSpPr>
            <a:spLocks noGrp="1"/>
          </p:cNvSpPr>
          <p:nvPr>
            <p:ph type="body" idx="1"/>
          </p:nvPr>
        </p:nvSpPr>
        <p:spPr/>
        <p:txBody>
          <a:bodyPr/>
          <a:lstStyle/>
          <a:p>
            <a:r>
              <a:rPr lang="en-US" b="1" err="1"/>
              <a:t>Læg</a:t>
            </a:r>
            <a:r>
              <a:rPr lang="en-US" b="1"/>
              <a:t> </a:t>
            </a:r>
            <a:r>
              <a:rPr lang="en-US" b="1" err="1"/>
              <a:t>mærke</a:t>
            </a:r>
            <a:r>
              <a:rPr lang="en-US" b="1"/>
              <a:t> </a:t>
            </a:r>
            <a:r>
              <a:rPr lang="en-US" b="1" err="1"/>
              <a:t>til</a:t>
            </a:r>
            <a:r>
              <a:rPr lang="en-US" b="1"/>
              <a:t>:</a:t>
            </a:r>
          </a:p>
          <a:p>
            <a:pPr marL="171450" indent="-171450">
              <a:buFont typeface="Arial"/>
              <a:buChar char="•"/>
            </a:pPr>
            <a:r>
              <a:rPr lang="en-US"/>
              <a:t>Om </a:t>
            </a:r>
            <a:r>
              <a:rPr lang="en-US" err="1"/>
              <a:t>eleverne</a:t>
            </a:r>
            <a:r>
              <a:rPr lang="en-US"/>
              <a:t> </a:t>
            </a:r>
            <a:r>
              <a:rPr lang="en-US" err="1"/>
              <a:t>ved</a:t>
            </a:r>
            <a:r>
              <a:rPr lang="en-US"/>
              <a:t> </a:t>
            </a:r>
            <a:r>
              <a:rPr lang="en-US" err="1"/>
              <a:t>noget</a:t>
            </a:r>
            <a:r>
              <a:rPr lang="en-US"/>
              <a:t> om stroke, der </a:t>
            </a:r>
            <a:r>
              <a:rPr lang="en-US" err="1"/>
              <a:t>kan</a:t>
            </a:r>
            <a:r>
              <a:rPr lang="en-US"/>
              <a:t> </a:t>
            </a:r>
            <a:r>
              <a:rPr lang="en-US" err="1"/>
              <a:t>bygges</a:t>
            </a:r>
            <a:r>
              <a:rPr lang="en-US"/>
              <a:t> </a:t>
            </a:r>
            <a:r>
              <a:rPr lang="en-US" err="1"/>
              <a:t>videre</a:t>
            </a:r>
            <a:r>
              <a:rPr lang="en-US"/>
              <a:t> </a:t>
            </a:r>
            <a:r>
              <a:rPr lang="en-US" err="1"/>
              <a:t>på</a:t>
            </a:r>
            <a:endParaRPr lang="en-US"/>
          </a:p>
          <a:p>
            <a:pPr marL="171450" indent="-171450">
              <a:buFont typeface="Arial"/>
              <a:buChar char="•"/>
            </a:pPr>
            <a:r>
              <a:rPr lang="en-US"/>
              <a:t>Om </a:t>
            </a:r>
            <a:r>
              <a:rPr lang="en-US" err="1"/>
              <a:t>nogle</a:t>
            </a:r>
            <a:r>
              <a:rPr lang="en-US"/>
              <a:t> </a:t>
            </a:r>
            <a:r>
              <a:rPr lang="en-US" err="1"/>
              <a:t>elever</a:t>
            </a:r>
            <a:r>
              <a:rPr lang="en-US"/>
              <a:t> </a:t>
            </a:r>
            <a:r>
              <a:rPr lang="en-US" err="1"/>
              <a:t>har</a:t>
            </a:r>
            <a:r>
              <a:rPr lang="en-US"/>
              <a:t> </a:t>
            </a:r>
            <a:r>
              <a:rPr lang="en-US" err="1"/>
              <a:t>oplevelser</a:t>
            </a:r>
            <a:r>
              <a:rPr lang="en-US"/>
              <a:t> </a:t>
            </a:r>
            <a:r>
              <a:rPr lang="en-US" err="1"/>
              <a:t>eller</a:t>
            </a:r>
            <a:r>
              <a:rPr lang="en-US"/>
              <a:t> </a:t>
            </a:r>
            <a:r>
              <a:rPr lang="en-US" err="1"/>
              <a:t>erfaringer</a:t>
            </a:r>
            <a:r>
              <a:rPr lang="en-US"/>
              <a:t>, der </a:t>
            </a:r>
            <a:r>
              <a:rPr lang="en-US" err="1"/>
              <a:t>skal</a:t>
            </a:r>
            <a:r>
              <a:rPr lang="en-US"/>
              <a:t> </a:t>
            </a:r>
            <a:r>
              <a:rPr lang="en-US" err="1"/>
              <a:t>følges</a:t>
            </a:r>
            <a:r>
              <a:rPr lang="en-US"/>
              <a:t> op </a:t>
            </a:r>
            <a:r>
              <a:rPr lang="en-US" err="1"/>
              <a:t>på</a:t>
            </a:r>
            <a:endParaRPr lang="en-US"/>
          </a:p>
          <a:p>
            <a:pPr marL="171450" indent="-171450">
              <a:buFont typeface="Arial"/>
              <a:buChar char="•"/>
            </a:pPr>
            <a:r>
              <a:rPr lang="en-US"/>
              <a:t>Om </a:t>
            </a:r>
            <a:r>
              <a:rPr lang="en-US" err="1"/>
              <a:t>eleverne</a:t>
            </a:r>
            <a:r>
              <a:rPr lang="en-US"/>
              <a:t> </a:t>
            </a:r>
            <a:r>
              <a:rPr lang="en-US" err="1"/>
              <a:t>kan</a:t>
            </a:r>
            <a:r>
              <a:rPr lang="en-US"/>
              <a:t> </a:t>
            </a:r>
            <a:r>
              <a:rPr lang="en-US" err="1"/>
              <a:t>udføre</a:t>
            </a:r>
            <a:r>
              <a:rPr lang="en-US"/>
              <a:t> ”</a:t>
            </a:r>
            <a:r>
              <a:rPr lang="en-US" err="1"/>
              <a:t>Stræk</a:t>
            </a:r>
            <a:r>
              <a:rPr lang="en-US"/>
              <a:t>, </a:t>
            </a:r>
            <a:r>
              <a:rPr lang="en-US" err="1"/>
              <a:t>Snak</a:t>
            </a:r>
            <a:r>
              <a:rPr lang="en-US"/>
              <a:t>, Smil”-</a:t>
            </a:r>
            <a:r>
              <a:rPr lang="en-US" err="1"/>
              <a:t>remsen</a:t>
            </a:r>
            <a:r>
              <a:rPr lang="en-US"/>
              <a:t>, </a:t>
            </a:r>
            <a:r>
              <a:rPr lang="en-US" err="1"/>
              <a:t>herunder</a:t>
            </a:r>
            <a:r>
              <a:rPr lang="en-US"/>
              <a:t> </a:t>
            </a:r>
            <a:r>
              <a:rPr lang="en-US" err="1"/>
              <a:t>får</a:t>
            </a:r>
            <a:r>
              <a:rPr lang="en-US"/>
              <a:t> </a:t>
            </a:r>
            <a:r>
              <a:rPr lang="en-US" err="1"/>
              <a:t>løftet</a:t>
            </a:r>
            <a:r>
              <a:rPr lang="en-US"/>
              <a:t> </a:t>
            </a:r>
            <a:r>
              <a:rPr lang="en-US" err="1"/>
              <a:t>armene</a:t>
            </a:r>
            <a:r>
              <a:rPr lang="en-US"/>
              <a:t> </a:t>
            </a:r>
            <a:r>
              <a:rPr lang="en-US" err="1"/>
              <a:t>rigtigt</a:t>
            </a:r>
            <a:endParaRPr lang="en-US"/>
          </a:p>
        </p:txBody>
      </p:sp>
      <p:sp>
        <p:nvSpPr>
          <p:cNvPr id="4" name="Slide Number Placeholder 3">
            <a:extLst>
              <a:ext uri="{FF2B5EF4-FFF2-40B4-BE49-F238E27FC236}">
                <a16:creationId xmlns:a16="http://schemas.microsoft.com/office/drawing/2014/main" id="{EF945FA1-32BD-F144-7D4B-296B0E459798}"/>
              </a:ext>
            </a:extLst>
          </p:cNvPr>
          <p:cNvSpPr>
            <a:spLocks noGrp="1"/>
          </p:cNvSpPr>
          <p:nvPr>
            <p:ph type="sldNum" sz="quarter" idx="5"/>
          </p:nvPr>
        </p:nvSpPr>
        <p:spPr/>
        <p:txBody>
          <a:bodyPr/>
          <a:lstStyle/>
          <a:p>
            <a:fld id="{C3F2175B-0167-B340-A3BF-614878EE910E}" type="slidenum">
              <a:rPr lang="da-DK" smtClean="0"/>
              <a:t>4</a:t>
            </a:fld>
            <a:endParaRPr lang="da-DK"/>
          </a:p>
        </p:txBody>
      </p:sp>
    </p:spTree>
    <p:extLst>
      <p:ext uri="{BB962C8B-B14F-4D97-AF65-F5344CB8AC3E}">
        <p14:creationId xmlns:p14="http://schemas.microsoft.com/office/powerpoint/2010/main" val="1549210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latin typeface="Calibri"/>
                <a:ea typeface="Calibri"/>
                <a:cs typeface="Calibri"/>
              </a:rPr>
              <a:t>Gennemgå</a:t>
            </a:r>
            <a:r>
              <a:rPr lang="en-US">
                <a:latin typeface="Calibri"/>
                <a:ea typeface="Calibri"/>
                <a:cs typeface="Calibri"/>
              </a:rPr>
              <a:t> </a:t>
            </a:r>
            <a:r>
              <a:rPr lang="en-US" err="1">
                <a:latin typeface="Calibri"/>
                <a:ea typeface="Calibri"/>
                <a:cs typeface="Calibri"/>
              </a:rPr>
              <a:t>programmet</a:t>
            </a:r>
            <a:r>
              <a:rPr lang="en-US">
                <a:latin typeface="Calibri"/>
                <a:ea typeface="Calibri"/>
                <a:cs typeface="Calibri"/>
              </a:rPr>
              <a:t> </a:t>
            </a:r>
            <a:r>
              <a:rPr lang="en-US" err="1">
                <a:latin typeface="Calibri"/>
                <a:ea typeface="Calibri"/>
                <a:cs typeface="Calibri"/>
              </a:rPr>
              <a:t>sammen</a:t>
            </a:r>
            <a:r>
              <a:rPr lang="en-US">
                <a:latin typeface="Calibri"/>
                <a:ea typeface="Calibri"/>
                <a:cs typeface="Calibri"/>
              </a:rPr>
              <a:t> med </a:t>
            </a:r>
            <a:r>
              <a:rPr lang="en-US" err="1">
                <a:latin typeface="Calibri"/>
                <a:ea typeface="Calibri"/>
                <a:cs typeface="Calibri"/>
              </a:rPr>
              <a:t>eleverne</a:t>
            </a:r>
            <a:r>
              <a:rPr lang="en-US">
                <a:latin typeface="Calibri"/>
                <a:ea typeface="Calibri"/>
                <a:cs typeface="Calibri"/>
              </a:rPr>
              <a:t>.</a:t>
            </a:r>
          </a:p>
        </p:txBody>
      </p:sp>
      <p:sp>
        <p:nvSpPr>
          <p:cNvPr id="4" name="Slide Number Placeholder 3"/>
          <p:cNvSpPr>
            <a:spLocks noGrp="1"/>
          </p:cNvSpPr>
          <p:nvPr>
            <p:ph type="sldNum" sz="quarter" idx="5"/>
          </p:nvPr>
        </p:nvSpPr>
        <p:spPr/>
        <p:txBody>
          <a:bodyPr/>
          <a:lstStyle/>
          <a:p>
            <a:fld id="{C3F2175B-0167-B340-A3BF-614878EE910E}" type="slidenum">
              <a:rPr lang="da-DK" smtClean="0"/>
              <a:t>5</a:t>
            </a:fld>
            <a:endParaRPr lang="da-DK"/>
          </a:p>
        </p:txBody>
      </p:sp>
    </p:spTree>
    <p:extLst>
      <p:ext uri="{BB962C8B-B14F-4D97-AF65-F5344CB8AC3E}">
        <p14:creationId xmlns:p14="http://schemas.microsoft.com/office/powerpoint/2010/main" val="4038411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Praktisk</a:t>
            </a:r>
            <a:r>
              <a:rPr lang="en-US"/>
              <a:t> information</a:t>
            </a:r>
          </a:p>
          <a:p>
            <a:endParaRPr lang="en-US"/>
          </a:p>
          <a:p>
            <a:r>
              <a:rPr lang="en-US" err="1"/>
              <a:t>Læs</a:t>
            </a:r>
            <a:r>
              <a:rPr lang="en-US"/>
              <a:t> </a:t>
            </a:r>
            <a:r>
              <a:rPr lang="en-US" err="1"/>
              <a:t>situationen</a:t>
            </a:r>
            <a:r>
              <a:rPr lang="en-US"/>
              <a:t> </a:t>
            </a:r>
            <a:r>
              <a:rPr lang="en-US" err="1"/>
              <a:t>højt</a:t>
            </a:r>
            <a:r>
              <a:rPr lang="en-US"/>
              <a:t> for </a:t>
            </a:r>
            <a:r>
              <a:rPr lang="en-US" err="1"/>
              <a:t>eleverne</a:t>
            </a:r>
            <a:r>
              <a:rPr lang="en-US"/>
              <a:t>, lad </a:t>
            </a:r>
            <a:r>
              <a:rPr lang="en-US" err="1"/>
              <a:t>en</a:t>
            </a:r>
            <a:r>
              <a:rPr lang="en-US"/>
              <a:t> </a:t>
            </a:r>
            <a:r>
              <a:rPr lang="en-US" err="1"/>
              <a:t>elev</a:t>
            </a:r>
            <a:r>
              <a:rPr lang="en-US"/>
              <a:t> </a:t>
            </a:r>
            <a:r>
              <a:rPr lang="en-US" err="1"/>
              <a:t>læse</a:t>
            </a:r>
            <a:r>
              <a:rPr lang="en-US"/>
              <a:t> den op, </a:t>
            </a:r>
            <a:r>
              <a:rPr lang="en-US" err="1"/>
              <a:t>eller</a:t>
            </a:r>
            <a:r>
              <a:rPr lang="en-US"/>
              <a:t> lad dem </a:t>
            </a:r>
            <a:r>
              <a:rPr lang="en-US" err="1"/>
              <a:t>selv</a:t>
            </a:r>
            <a:r>
              <a:rPr lang="en-US"/>
              <a:t> </a:t>
            </a:r>
            <a:r>
              <a:rPr lang="en-US" err="1"/>
              <a:t>læse</a:t>
            </a:r>
            <a:r>
              <a:rPr lang="en-US"/>
              <a:t> </a:t>
            </a:r>
            <a:r>
              <a:rPr lang="en-US" err="1"/>
              <a:t>situationen</a:t>
            </a:r>
            <a:r>
              <a:rPr lang="en-US"/>
              <a:t>.</a:t>
            </a:r>
          </a:p>
        </p:txBody>
      </p:sp>
      <p:sp>
        <p:nvSpPr>
          <p:cNvPr id="4" name="Slide Number Placeholder 3"/>
          <p:cNvSpPr>
            <a:spLocks noGrp="1"/>
          </p:cNvSpPr>
          <p:nvPr>
            <p:ph type="sldNum" sz="quarter" idx="5"/>
          </p:nvPr>
        </p:nvSpPr>
        <p:spPr/>
        <p:txBody>
          <a:bodyPr/>
          <a:lstStyle/>
          <a:p>
            <a:fld id="{C3F2175B-0167-B340-A3BF-614878EE910E}" type="slidenum">
              <a:rPr lang="da-DK" smtClean="0"/>
              <a:t>6</a:t>
            </a:fld>
            <a:endParaRPr lang="da-DK"/>
          </a:p>
        </p:txBody>
      </p:sp>
    </p:spTree>
    <p:extLst>
      <p:ext uri="{BB962C8B-B14F-4D97-AF65-F5344CB8AC3E}">
        <p14:creationId xmlns:p14="http://schemas.microsoft.com/office/powerpoint/2010/main" val="356334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Opmærksomhedspunkt</a:t>
            </a:r>
            <a:endParaRPr lang="en-US"/>
          </a:p>
          <a:p>
            <a:endParaRPr lang="en-US"/>
          </a:p>
          <a:p>
            <a:r>
              <a:rPr lang="en-US" err="1"/>
              <a:t>Læg</a:t>
            </a:r>
            <a:r>
              <a:rPr lang="en-US"/>
              <a:t> </a:t>
            </a:r>
            <a:r>
              <a:rPr lang="en-US" err="1"/>
              <a:t>mærke</a:t>
            </a:r>
            <a:r>
              <a:rPr lang="en-US"/>
              <a:t> </a:t>
            </a:r>
            <a:r>
              <a:rPr lang="en-US" err="1"/>
              <a:t>til</a:t>
            </a:r>
            <a:r>
              <a:rPr lang="en-US"/>
              <a:t>, om </a:t>
            </a:r>
            <a:r>
              <a:rPr lang="en-US" err="1"/>
              <a:t>nogle</a:t>
            </a:r>
            <a:r>
              <a:rPr lang="en-US"/>
              <a:t> </a:t>
            </a:r>
            <a:r>
              <a:rPr lang="en-US" err="1"/>
              <a:t>elever</a:t>
            </a:r>
            <a:r>
              <a:rPr lang="en-US"/>
              <a:t> </a:t>
            </a:r>
            <a:r>
              <a:rPr lang="en-US" err="1"/>
              <a:t>har</a:t>
            </a:r>
            <a:r>
              <a:rPr lang="en-US"/>
              <a:t> haft </a:t>
            </a:r>
            <a:r>
              <a:rPr lang="en-US" err="1"/>
              <a:t>personlige</a:t>
            </a:r>
            <a:r>
              <a:rPr lang="en-US"/>
              <a:t> </a:t>
            </a:r>
            <a:r>
              <a:rPr lang="en-US" err="1"/>
              <a:t>oplevelser</a:t>
            </a:r>
            <a:r>
              <a:rPr lang="en-US"/>
              <a:t> med stroke, der </a:t>
            </a:r>
            <a:r>
              <a:rPr lang="en-US" err="1"/>
              <a:t>påvirker</a:t>
            </a:r>
            <a:r>
              <a:rPr lang="en-US"/>
              <a:t> dem. Tag </a:t>
            </a:r>
            <a:r>
              <a:rPr lang="en-US" err="1"/>
              <a:t>eventuelt</a:t>
            </a:r>
            <a:r>
              <a:rPr lang="en-US"/>
              <a:t> </a:t>
            </a:r>
            <a:r>
              <a:rPr lang="en-US" err="1"/>
              <a:t>en</a:t>
            </a:r>
            <a:r>
              <a:rPr lang="en-US"/>
              <a:t> dialog med dem </a:t>
            </a:r>
            <a:r>
              <a:rPr lang="en-US" err="1"/>
              <a:t>alene</a:t>
            </a:r>
            <a:r>
              <a:rPr lang="en-US"/>
              <a:t>. </a:t>
            </a:r>
          </a:p>
        </p:txBody>
      </p:sp>
      <p:sp>
        <p:nvSpPr>
          <p:cNvPr id="4" name="Slide Number Placeholder 3"/>
          <p:cNvSpPr>
            <a:spLocks noGrp="1"/>
          </p:cNvSpPr>
          <p:nvPr>
            <p:ph type="sldNum" sz="quarter" idx="5"/>
          </p:nvPr>
        </p:nvSpPr>
        <p:spPr/>
        <p:txBody>
          <a:bodyPr/>
          <a:lstStyle/>
          <a:p>
            <a:fld id="{C3F2175B-0167-B340-A3BF-614878EE910E}" type="slidenum">
              <a:rPr lang="da-DK" smtClean="0"/>
              <a:t>7</a:t>
            </a:fld>
            <a:endParaRPr lang="da-DK"/>
          </a:p>
        </p:txBody>
      </p:sp>
    </p:spTree>
    <p:extLst>
      <p:ext uri="{BB962C8B-B14F-4D97-AF65-F5344CB8AC3E}">
        <p14:creationId xmlns:p14="http://schemas.microsoft.com/office/powerpoint/2010/main" val="300752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Opmærksomhedspunkt</a:t>
            </a:r>
            <a:r>
              <a:rPr lang="en-US" dirty="0"/>
              <a:t>: </a:t>
            </a:r>
          </a:p>
          <a:p>
            <a:endParaRPr lang="en-US" dirty="0"/>
          </a:p>
          <a:p>
            <a:r>
              <a:rPr lang="en-US" dirty="0"/>
              <a:t>Her </a:t>
            </a:r>
            <a:r>
              <a:rPr lang="en-US" dirty="0" err="1"/>
              <a:t>kan</a:t>
            </a:r>
            <a:r>
              <a:rPr lang="en-US" dirty="0"/>
              <a:t> du </a:t>
            </a:r>
            <a:r>
              <a:rPr lang="en-US" dirty="0" err="1"/>
              <a:t>få</a:t>
            </a:r>
            <a:r>
              <a:rPr lang="en-US" dirty="0"/>
              <a:t> </a:t>
            </a:r>
            <a:r>
              <a:rPr lang="en-US" dirty="0" err="1"/>
              <a:t>en</a:t>
            </a:r>
            <a:r>
              <a:rPr lang="en-US" dirty="0"/>
              <a:t> ide om, at </a:t>
            </a:r>
            <a:r>
              <a:rPr lang="en-US" dirty="0" err="1"/>
              <a:t>nogle</a:t>
            </a:r>
            <a:r>
              <a:rPr lang="en-US" dirty="0"/>
              <a:t> </a:t>
            </a:r>
            <a:r>
              <a:rPr lang="en-US" dirty="0" err="1"/>
              <a:t>elever</a:t>
            </a:r>
            <a:r>
              <a:rPr lang="en-US" dirty="0"/>
              <a:t> </a:t>
            </a:r>
            <a:r>
              <a:rPr lang="en-US" dirty="0" err="1"/>
              <a:t>måske</a:t>
            </a:r>
            <a:r>
              <a:rPr lang="en-US" dirty="0"/>
              <a:t> </a:t>
            </a:r>
            <a:r>
              <a:rPr lang="en-US" dirty="0" err="1"/>
              <a:t>har</a:t>
            </a:r>
            <a:r>
              <a:rPr lang="en-US" dirty="0"/>
              <a:t> </a:t>
            </a:r>
            <a:r>
              <a:rPr lang="en-US" dirty="0" err="1"/>
              <a:t>har</a:t>
            </a:r>
            <a:r>
              <a:rPr lang="en-US" dirty="0"/>
              <a:t> </a:t>
            </a:r>
            <a:r>
              <a:rPr lang="en-US" dirty="0" err="1"/>
              <a:t>oplevelser</a:t>
            </a:r>
            <a:r>
              <a:rPr lang="en-US" dirty="0"/>
              <a:t> </a:t>
            </a:r>
            <a:r>
              <a:rPr lang="en-US" dirty="0" err="1"/>
              <a:t>tæt</a:t>
            </a:r>
            <a:r>
              <a:rPr lang="en-US" dirty="0"/>
              <a:t> </a:t>
            </a:r>
            <a:r>
              <a:rPr lang="en-US" dirty="0" err="1"/>
              <a:t>inde</a:t>
            </a:r>
            <a:r>
              <a:rPr lang="en-US" dirty="0"/>
              <a:t> </a:t>
            </a:r>
            <a:r>
              <a:rPr lang="en-US" dirty="0" err="1"/>
              <a:t>på</a:t>
            </a:r>
            <a:r>
              <a:rPr lang="en-US" dirty="0"/>
              <a:t> </a:t>
            </a:r>
            <a:r>
              <a:rPr lang="en-US" dirty="0" err="1"/>
              <a:t>livet</a:t>
            </a:r>
            <a:r>
              <a:rPr lang="en-US" dirty="0"/>
              <a:t>. </a:t>
            </a:r>
          </a:p>
        </p:txBody>
      </p:sp>
      <p:sp>
        <p:nvSpPr>
          <p:cNvPr id="4" name="Slide Number Placeholder 3"/>
          <p:cNvSpPr>
            <a:spLocks noGrp="1"/>
          </p:cNvSpPr>
          <p:nvPr>
            <p:ph type="sldNum" sz="quarter" idx="5"/>
          </p:nvPr>
        </p:nvSpPr>
        <p:spPr/>
        <p:txBody>
          <a:bodyPr/>
          <a:lstStyle/>
          <a:p>
            <a:fld id="{C3F2175B-0167-B340-A3BF-614878EE910E}" type="slidenum">
              <a:rPr lang="da-DK" smtClean="0"/>
              <a:t>8</a:t>
            </a:fld>
            <a:endParaRPr lang="da-DK"/>
          </a:p>
        </p:txBody>
      </p:sp>
    </p:spTree>
    <p:extLst>
      <p:ext uri="{BB962C8B-B14F-4D97-AF65-F5344CB8AC3E}">
        <p14:creationId xmlns:p14="http://schemas.microsoft.com/office/powerpoint/2010/main" val="2503120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Baggrundsviden</a:t>
            </a:r>
          </a:p>
          <a:p>
            <a:r>
              <a:rPr lang="en-US">
                <a:latin typeface="Calibri"/>
                <a:ea typeface="Calibri"/>
                <a:cs typeface="Calibri"/>
              </a:rPr>
              <a:t>I </a:t>
            </a:r>
            <a:r>
              <a:rPr lang="en-US" err="1">
                <a:latin typeface="Calibri"/>
                <a:ea typeface="Calibri"/>
                <a:cs typeface="Calibri"/>
              </a:rPr>
              <a:t>filmen</a:t>
            </a:r>
            <a:r>
              <a:rPr lang="en-US">
                <a:latin typeface="Calibri"/>
                <a:ea typeface="Calibri"/>
                <a:cs typeface="Calibri"/>
              </a:rPr>
              <a:t> </a:t>
            </a:r>
            <a:r>
              <a:rPr lang="en-US" err="1">
                <a:latin typeface="Calibri"/>
                <a:ea typeface="Calibri"/>
                <a:cs typeface="Calibri"/>
              </a:rPr>
              <a:t>får</a:t>
            </a:r>
            <a:r>
              <a:rPr lang="en-US">
                <a:latin typeface="Calibri"/>
                <a:ea typeface="Calibri"/>
                <a:cs typeface="Calibri"/>
              </a:rPr>
              <a:t> </a:t>
            </a:r>
            <a:r>
              <a:rPr lang="en-US" err="1">
                <a:latin typeface="Calibri"/>
                <a:ea typeface="Calibri"/>
                <a:cs typeface="Calibri"/>
              </a:rPr>
              <a:t>eleverne</a:t>
            </a:r>
            <a:r>
              <a:rPr lang="en-US">
                <a:latin typeface="Calibri"/>
                <a:ea typeface="Calibri"/>
                <a:cs typeface="Calibri"/>
              </a:rPr>
              <a:t> </a:t>
            </a:r>
            <a:r>
              <a:rPr lang="en-US" err="1">
                <a:latin typeface="Calibri"/>
                <a:ea typeface="Calibri"/>
                <a:cs typeface="Calibri"/>
              </a:rPr>
              <a:t>en</a:t>
            </a:r>
            <a:r>
              <a:rPr lang="en-US">
                <a:latin typeface="Calibri"/>
                <a:ea typeface="Calibri"/>
                <a:cs typeface="Calibri"/>
              </a:rPr>
              <a:t> </a:t>
            </a:r>
            <a:r>
              <a:rPr lang="en-US" err="1">
                <a:latin typeface="Calibri"/>
                <a:ea typeface="Calibri"/>
                <a:cs typeface="Calibri"/>
              </a:rPr>
              <a:t>faglig</a:t>
            </a:r>
            <a:r>
              <a:rPr lang="en-US">
                <a:latin typeface="Calibri"/>
                <a:ea typeface="Calibri"/>
                <a:cs typeface="Calibri"/>
              </a:rPr>
              <a:t> </a:t>
            </a:r>
            <a:r>
              <a:rPr lang="en-US" err="1">
                <a:latin typeface="Calibri"/>
                <a:ea typeface="Calibri"/>
                <a:cs typeface="Calibri"/>
              </a:rPr>
              <a:t>introduktion</a:t>
            </a:r>
            <a:r>
              <a:rPr lang="en-US">
                <a:latin typeface="Calibri"/>
                <a:ea typeface="Calibri"/>
                <a:cs typeface="Calibri"/>
              </a:rPr>
              <a:t> </a:t>
            </a:r>
            <a:r>
              <a:rPr lang="en-US" err="1">
                <a:latin typeface="Calibri"/>
                <a:ea typeface="Calibri"/>
                <a:cs typeface="Calibri"/>
              </a:rPr>
              <a:t>til</a:t>
            </a:r>
            <a:r>
              <a:rPr lang="en-US">
                <a:latin typeface="Calibri"/>
                <a:ea typeface="Calibri"/>
                <a:cs typeface="Calibri"/>
              </a:rPr>
              <a:t>, </a:t>
            </a:r>
            <a:r>
              <a:rPr lang="en-US" err="1">
                <a:latin typeface="Calibri"/>
                <a:ea typeface="Calibri"/>
                <a:cs typeface="Calibri"/>
              </a:rPr>
              <a:t>hvad</a:t>
            </a:r>
            <a:r>
              <a:rPr lang="en-US">
                <a:latin typeface="Calibri"/>
                <a:ea typeface="Calibri"/>
                <a:cs typeface="Calibri"/>
              </a:rPr>
              <a:t> stroke er.</a:t>
            </a:r>
          </a:p>
        </p:txBody>
      </p:sp>
      <p:sp>
        <p:nvSpPr>
          <p:cNvPr id="4" name="Slide Number Placeholder 3"/>
          <p:cNvSpPr>
            <a:spLocks noGrp="1"/>
          </p:cNvSpPr>
          <p:nvPr>
            <p:ph type="sldNum" sz="quarter" idx="5"/>
          </p:nvPr>
        </p:nvSpPr>
        <p:spPr/>
        <p:txBody>
          <a:bodyPr/>
          <a:lstStyle/>
          <a:p>
            <a:fld id="{C3F2175B-0167-B340-A3BF-614878EE910E}" type="slidenum">
              <a:rPr lang="da-DK" smtClean="0"/>
              <a:t>9</a:t>
            </a:fld>
            <a:endParaRPr lang="da-DK"/>
          </a:p>
        </p:txBody>
      </p:sp>
    </p:spTree>
    <p:extLst>
      <p:ext uri="{BB962C8B-B14F-4D97-AF65-F5344CB8AC3E}">
        <p14:creationId xmlns:p14="http://schemas.microsoft.com/office/powerpoint/2010/main" val="2676406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1FFF8-2ADF-9F02-75C2-2134E43AE7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E2BD1D-2980-DA85-18E2-5B5F8C23AF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44C89A-A805-DE85-96EB-09189744A895}"/>
              </a:ext>
            </a:extLst>
          </p:cNvPr>
          <p:cNvSpPr>
            <a:spLocks noGrp="1"/>
          </p:cNvSpPr>
          <p:nvPr>
            <p:ph type="body" idx="1"/>
          </p:nvPr>
        </p:nvSpPr>
        <p:spPr/>
        <p:txBody>
          <a:bodyPr/>
          <a:lstStyle/>
          <a:p>
            <a:r>
              <a:rPr lang="en-US"/>
              <a:t>Baggrundsviden</a:t>
            </a:r>
          </a:p>
          <a:p>
            <a:endParaRPr lang="en-US"/>
          </a:p>
          <a:p>
            <a:r>
              <a:rPr lang="en-US"/>
              <a:t>Et stroke er </a:t>
            </a:r>
            <a:r>
              <a:rPr lang="en-US" err="1"/>
              <a:t>en</a:t>
            </a:r>
            <a:r>
              <a:rPr lang="en-US"/>
              <a:t> </a:t>
            </a:r>
            <a:r>
              <a:rPr lang="en-US" err="1"/>
              <a:t>blodprop</a:t>
            </a:r>
            <a:r>
              <a:rPr lang="en-US"/>
              <a:t> </a:t>
            </a:r>
            <a:r>
              <a:rPr lang="en-US" err="1"/>
              <a:t>eller</a:t>
            </a:r>
            <a:r>
              <a:rPr lang="en-US"/>
              <a:t> </a:t>
            </a:r>
            <a:r>
              <a:rPr lang="en-US" err="1"/>
              <a:t>en</a:t>
            </a:r>
            <a:r>
              <a:rPr lang="en-US"/>
              <a:t> </a:t>
            </a:r>
            <a:r>
              <a:rPr lang="en-US" err="1"/>
              <a:t>blødning</a:t>
            </a:r>
            <a:r>
              <a:rPr lang="en-US"/>
              <a:t> </a:t>
            </a:r>
            <a:r>
              <a:rPr lang="en-US" err="1"/>
              <a:t>i</a:t>
            </a:r>
            <a:r>
              <a:rPr lang="en-US"/>
              <a:t> </a:t>
            </a:r>
            <a:r>
              <a:rPr lang="en-US" err="1"/>
              <a:t>hjernen</a:t>
            </a:r>
            <a:r>
              <a:rPr lang="en-US"/>
              <a:t>. Eller det man </a:t>
            </a:r>
            <a:r>
              <a:rPr lang="en-US" err="1"/>
              <a:t>tidligere</a:t>
            </a:r>
            <a:r>
              <a:rPr lang="en-US"/>
              <a:t> </a:t>
            </a:r>
            <a:r>
              <a:rPr lang="en-US" err="1"/>
              <a:t>også</a:t>
            </a:r>
            <a:r>
              <a:rPr lang="en-US"/>
              <a:t> </a:t>
            </a:r>
            <a:r>
              <a:rPr lang="en-US" err="1"/>
              <a:t>kaldte</a:t>
            </a:r>
            <a:r>
              <a:rPr lang="en-US"/>
              <a:t> et </a:t>
            </a:r>
            <a:r>
              <a:rPr lang="en-US" err="1"/>
              <a:t>slagtilfælde</a:t>
            </a:r>
            <a:r>
              <a:rPr lang="en-US"/>
              <a:t>. Det er </a:t>
            </a:r>
            <a:r>
              <a:rPr lang="en-US" err="1"/>
              <a:t>vigtigt</a:t>
            </a:r>
            <a:r>
              <a:rPr lang="en-US"/>
              <a:t> at </a:t>
            </a:r>
            <a:r>
              <a:rPr lang="en-US" err="1"/>
              <a:t>lære</a:t>
            </a:r>
            <a:r>
              <a:rPr lang="en-US"/>
              <a:t> om </a:t>
            </a:r>
            <a:r>
              <a:rPr lang="en-US" err="1"/>
              <a:t>tegnene</a:t>
            </a:r>
            <a:r>
              <a:rPr lang="en-US"/>
              <a:t> </a:t>
            </a:r>
            <a:r>
              <a:rPr lang="en-US" err="1"/>
              <a:t>på</a:t>
            </a:r>
            <a:r>
              <a:rPr lang="en-US"/>
              <a:t> stroke, </a:t>
            </a:r>
            <a:r>
              <a:rPr lang="en-US" err="1"/>
              <a:t>fordi</a:t>
            </a:r>
            <a:r>
              <a:rPr lang="en-US"/>
              <a:t> der </a:t>
            </a:r>
            <a:r>
              <a:rPr lang="en-US" err="1"/>
              <a:t>hvert</a:t>
            </a:r>
            <a:r>
              <a:rPr lang="en-US"/>
              <a:t> </a:t>
            </a:r>
            <a:r>
              <a:rPr lang="en-US" err="1"/>
              <a:t>år</a:t>
            </a:r>
            <a:r>
              <a:rPr lang="en-US"/>
              <a:t> er 12.000 </a:t>
            </a:r>
            <a:r>
              <a:rPr lang="en-US" err="1"/>
              <a:t>mennesker</a:t>
            </a:r>
            <a:r>
              <a:rPr lang="en-US"/>
              <a:t>, der </a:t>
            </a:r>
            <a:r>
              <a:rPr lang="en-US" err="1"/>
              <a:t>indlægges</a:t>
            </a:r>
            <a:r>
              <a:rPr lang="en-US"/>
              <a:t> med et stroke, </a:t>
            </a:r>
            <a:r>
              <a:rPr lang="en-US" err="1"/>
              <a:t>dvs</a:t>
            </a:r>
            <a:r>
              <a:rPr lang="en-US"/>
              <a:t>. 33 om </a:t>
            </a:r>
            <a:r>
              <a:rPr lang="en-US" err="1"/>
              <a:t>dagen</a:t>
            </a:r>
            <a:r>
              <a:rPr lang="en-US"/>
              <a:t>. </a:t>
            </a:r>
          </a:p>
          <a:p>
            <a:r>
              <a:rPr lang="en-US" err="1"/>
              <a:t>Hvis</a:t>
            </a:r>
            <a:r>
              <a:rPr lang="en-US"/>
              <a:t> man </a:t>
            </a:r>
            <a:r>
              <a:rPr lang="en-US" err="1"/>
              <a:t>oplever</a:t>
            </a:r>
            <a:r>
              <a:rPr lang="en-US"/>
              <a:t> </a:t>
            </a:r>
            <a:r>
              <a:rPr lang="en-US" err="1"/>
              <a:t>en</a:t>
            </a:r>
            <a:r>
              <a:rPr lang="en-US"/>
              <a:t> person med </a:t>
            </a:r>
            <a:r>
              <a:rPr lang="en-US" err="1"/>
              <a:t>tegn</a:t>
            </a:r>
            <a:r>
              <a:rPr lang="en-US"/>
              <a:t> </a:t>
            </a:r>
            <a:r>
              <a:rPr lang="en-US" err="1"/>
              <a:t>på</a:t>
            </a:r>
            <a:r>
              <a:rPr lang="en-US"/>
              <a:t> et stroke </a:t>
            </a:r>
            <a:r>
              <a:rPr lang="en-US" err="1"/>
              <a:t>og</a:t>
            </a:r>
            <a:r>
              <a:rPr lang="en-US"/>
              <a:t> ringer 1-1-2 </a:t>
            </a:r>
            <a:r>
              <a:rPr lang="en-US" err="1"/>
              <a:t>hurtigt</a:t>
            </a:r>
            <a:r>
              <a:rPr lang="en-US"/>
              <a:t>, </a:t>
            </a:r>
            <a:r>
              <a:rPr lang="en-US" err="1"/>
              <a:t>kan</a:t>
            </a:r>
            <a:r>
              <a:rPr lang="en-US"/>
              <a:t> </a:t>
            </a:r>
            <a:r>
              <a:rPr lang="en-US" err="1"/>
              <a:t>deres</a:t>
            </a:r>
            <a:r>
              <a:rPr lang="en-US"/>
              <a:t> </a:t>
            </a:r>
            <a:r>
              <a:rPr lang="en-US" err="1"/>
              <a:t>skader</a:t>
            </a:r>
            <a:r>
              <a:rPr lang="en-US"/>
              <a:t> </a:t>
            </a:r>
            <a:r>
              <a:rPr lang="en-US" err="1"/>
              <a:t>på</a:t>
            </a:r>
            <a:r>
              <a:rPr lang="en-US"/>
              <a:t> </a:t>
            </a:r>
            <a:r>
              <a:rPr lang="en-US" err="1"/>
              <a:t>hjernen</a:t>
            </a:r>
            <a:r>
              <a:rPr lang="en-US"/>
              <a:t> </a:t>
            </a:r>
            <a:r>
              <a:rPr lang="en-US" err="1"/>
              <a:t>minimeres</a:t>
            </a:r>
            <a:r>
              <a:rPr lang="en-US"/>
              <a:t> </a:t>
            </a:r>
            <a:r>
              <a:rPr lang="en-US" err="1"/>
              <a:t>og</a:t>
            </a:r>
            <a:r>
              <a:rPr lang="en-US"/>
              <a:t> de </a:t>
            </a:r>
            <a:r>
              <a:rPr lang="en-US" err="1"/>
              <a:t>kan</a:t>
            </a:r>
            <a:r>
              <a:rPr lang="en-US"/>
              <a:t> </a:t>
            </a:r>
            <a:r>
              <a:rPr lang="en-US" err="1"/>
              <a:t>overleve</a:t>
            </a:r>
            <a:r>
              <a:rPr lang="en-US"/>
              <a:t> </a:t>
            </a:r>
            <a:r>
              <a:rPr lang="en-US" err="1"/>
              <a:t>til</a:t>
            </a:r>
            <a:r>
              <a:rPr lang="en-US"/>
              <a:t> et </a:t>
            </a:r>
            <a:r>
              <a:rPr lang="en-US" err="1"/>
              <a:t>godt</a:t>
            </a:r>
            <a:r>
              <a:rPr lang="en-US"/>
              <a:t> liv. </a:t>
            </a:r>
          </a:p>
          <a:p>
            <a:r>
              <a:rPr lang="en-US"/>
              <a:t>Et stroke </a:t>
            </a:r>
            <a:r>
              <a:rPr lang="en-US" err="1"/>
              <a:t>kan</a:t>
            </a:r>
            <a:r>
              <a:rPr lang="en-US"/>
              <a:t> </a:t>
            </a:r>
            <a:r>
              <a:rPr lang="en-US" err="1"/>
              <a:t>komme</a:t>
            </a:r>
            <a:r>
              <a:rPr lang="en-US"/>
              <a:t> </a:t>
            </a:r>
            <a:r>
              <a:rPr lang="en-US" err="1"/>
              <a:t>til</a:t>
            </a:r>
            <a:r>
              <a:rPr lang="en-US"/>
              <a:t> </a:t>
            </a:r>
            <a:r>
              <a:rPr lang="en-US" err="1"/>
              <a:t>udtryk</a:t>
            </a:r>
            <a:r>
              <a:rPr lang="en-US"/>
              <a:t> </a:t>
            </a:r>
            <a:r>
              <a:rPr lang="en-US" err="1"/>
              <a:t>på</a:t>
            </a:r>
            <a:r>
              <a:rPr lang="en-US"/>
              <a:t> </a:t>
            </a:r>
            <a:r>
              <a:rPr lang="en-US" err="1"/>
              <a:t>flere</a:t>
            </a:r>
            <a:r>
              <a:rPr lang="en-US"/>
              <a:t> </a:t>
            </a:r>
            <a:r>
              <a:rPr lang="en-US" err="1"/>
              <a:t>forskellige</a:t>
            </a:r>
            <a:r>
              <a:rPr lang="en-US"/>
              <a:t> </a:t>
            </a:r>
            <a:r>
              <a:rPr lang="en-US" err="1"/>
              <a:t>måder</a:t>
            </a:r>
            <a:r>
              <a:rPr lang="en-US"/>
              <a:t>. </a:t>
            </a:r>
            <a:r>
              <a:rPr lang="en-US" err="1"/>
              <a:t>Fx</a:t>
            </a:r>
            <a:r>
              <a:rPr lang="en-US"/>
              <a:t> </a:t>
            </a:r>
            <a:r>
              <a:rPr lang="en-US" err="1"/>
              <a:t>kan</a:t>
            </a:r>
            <a:r>
              <a:rPr lang="en-US"/>
              <a:t> det give:</a:t>
            </a:r>
          </a:p>
          <a:p>
            <a:pPr marL="171450" indent="-171450">
              <a:buFont typeface="Arial"/>
              <a:buChar char="•"/>
            </a:pPr>
            <a:r>
              <a:rPr lang="en-US" err="1"/>
              <a:t>Lammelser</a:t>
            </a:r>
            <a:r>
              <a:rPr lang="en-US"/>
              <a:t> </a:t>
            </a:r>
            <a:r>
              <a:rPr lang="en-US" err="1"/>
              <a:t>i</a:t>
            </a:r>
            <a:r>
              <a:rPr lang="en-US"/>
              <a:t> </a:t>
            </a:r>
            <a:r>
              <a:rPr lang="en-US" err="1"/>
              <a:t>krop</a:t>
            </a:r>
            <a:r>
              <a:rPr lang="en-US"/>
              <a:t> </a:t>
            </a:r>
            <a:r>
              <a:rPr lang="en-US" err="1"/>
              <a:t>eller</a:t>
            </a:r>
            <a:r>
              <a:rPr lang="en-US"/>
              <a:t> </a:t>
            </a:r>
            <a:r>
              <a:rPr lang="en-US" err="1"/>
              <a:t>ansigt</a:t>
            </a:r>
            <a:endParaRPr lang="en-US"/>
          </a:p>
          <a:p>
            <a:pPr marL="171450" indent="-171450">
              <a:buFont typeface="Arial"/>
              <a:buChar char="•"/>
            </a:pPr>
            <a:r>
              <a:rPr lang="en-US" err="1"/>
              <a:t>Forstyrrelser</a:t>
            </a:r>
            <a:r>
              <a:rPr lang="en-US"/>
              <a:t> </a:t>
            </a:r>
            <a:r>
              <a:rPr lang="en-US" err="1"/>
              <a:t>af</a:t>
            </a:r>
            <a:r>
              <a:rPr lang="en-US"/>
              <a:t> </a:t>
            </a:r>
            <a:r>
              <a:rPr lang="en-US" err="1"/>
              <a:t>talen</a:t>
            </a:r>
            <a:endParaRPr lang="en-US"/>
          </a:p>
          <a:p>
            <a:pPr marL="171450" indent="-171450">
              <a:buFont typeface="Arial"/>
              <a:buChar char="•"/>
            </a:pPr>
            <a:r>
              <a:rPr lang="en-US" err="1"/>
              <a:t>Problemer</a:t>
            </a:r>
            <a:r>
              <a:rPr lang="en-US"/>
              <a:t> med at </a:t>
            </a:r>
            <a:r>
              <a:rPr lang="en-US" err="1"/>
              <a:t>styre</a:t>
            </a:r>
            <a:r>
              <a:rPr lang="en-US"/>
              <a:t> </a:t>
            </a:r>
            <a:r>
              <a:rPr lang="en-US" err="1"/>
              <a:t>kroppen</a:t>
            </a:r>
            <a:endParaRPr lang="en-US"/>
          </a:p>
          <a:p>
            <a:pPr marL="171450" indent="-171450">
              <a:buFont typeface="Arial"/>
              <a:buChar char="•"/>
            </a:pPr>
            <a:r>
              <a:rPr lang="en-US" err="1"/>
              <a:t>Svimmelhed</a:t>
            </a:r>
            <a:r>
              <a:rPr lang="en-US"/>
              <a:t> </a:t>
            </a:r>
            <a:r>
              <a:rPr lang="en-US" err="1"/>
              <a:t>eller</a:t>
            </a:r>
            <a:r>
              <a:rPr lang="en-US"/>
              <a:t> </a:t>
            </a:r>
            <a:r>
              <a:rPr lang="en-US" err="1"/>
              <a:t>påvirke</a:t>
            </a:r>
            <a:r>
              <a:rPr lang="en-US"/>
              <a:t> </a:t>
            </a:r>
            <a:r>
              <a:rPr lang="en-US" err="1"/>
              <a:t>bevidstheden</a:t>
            </a:r>
            <a:endParaRPr lang="en-US"/>
          </a:p>
        </p:txBody>
      </p:sp>
      <p:sp>
        <p:nvSpPr>
          <p:cNvPr id="4" name="Slide Number Placeholder 3">
            <a:extLst>
              <a:ext uri="{FF2B5EF4-FFF2-40B4-BE49-F238E27FC236}">
                <a16:creationId xmlns:a16="http://schemas.microsoft.com/office/drawing/2014/main" id="{1FB0907C-26AA-E411-789A-3B250ADA44C8}"/>
              </a:ext>
            </a:extLst>
          </p:cNvPr>
          <p:cNvSpPr>
            <a:spLocks noGrp="1"/>
          </p:cNvSpPr>
          <p:nvPr>
            <p:ph type="sldNum" sz="quarter" idx="5"/>
          </p:nvPr>
        </p:nvSpPr>
        <p:spPr/>
        <p:txBody>
          <a:bodyPr/>
          <a:lstStyle/>
          <a:p>
            <a:fld id="{C3F2175B-0167-B340-A3BF-614878EE910E}" type="slidenum">
              <a:rPr lang="da-DK" smtClean="0"/>
              <a:t>10</a:t>
            </a:fld>
            <a:endParaRPr lang="da-DK"/>
          </a:p>
        </p:txBody>
      </p:sp>
    </p:spTree>
    <p:extLst>
      <p:ext uri="{BB962C8B-B14F-4D97-AF65-F5344CB8AC3E}">
        <p14:creationId xmlns:p14="http://schemas.microsoft.com/office/powerpoint/2010/main" val="874042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Baggrundsviden</a:t>
            </a:r>
          </a:p>
          <a:p>
            <a:r>
              <a:rPr lang="en-US">
                <a:latin typeface="Calibri"/>
                <a:ea typeface="Calibri"/>
                <a:cs typeface="Calibri"/>
              </a:rPr>
              <a:t>I </a:t>
            </a:r>
            <a:r>
              <a:rPr lang="en-US" err="1">
                <a:latin typeface="Calibri"/>
                <a:ea typeface="Calibri"/>
                <a:cs typeface="Calibri"/>
              </a:rPr>
              <a:t>filmen</a:t>
            </a:r>
            <a:r>
              <a:rPr lang="en-US">
                <a:latin typeface="Calibri"/>
                <a:ea typeface="Calibri"/>
                <a:cs typeface="Calibri"/>
              </a:rPr>
              <a:t> </a:t>
            </a:r>
            <a:r>
              <a:rPr lang="en-US" err="1">
                <a:latin typeface="Calibri"/>
                <a:ea typeface="Calibri"/>
                <a:cs typeface="Calibri"/>
              </a:rPr>
              <a:t>får</a:t>
            </a:r>
            <a:r>
              <a:rPr lang="en-US">
                <a:latin typeface="Calibri"/>
                <a:ea typeface="Calibri"/>
                <a:cs typeface="Calibri"/>
              </a:rPr>
              <a:t> </a:t>
            </a:r>
            <a:r>
              <a:rPr lang="en-US" err="1">
                <a:latin typeface="Calibri"/>
                <a:ea typeface="Calibri"/>
                <a:cs typeface="Calibri"/>
              </a:rPr>
              <a:t>eleverne</a:t>
            </a:r>
            <a:r>
              <a:rPr lang="en-US">
                <a:latin typeface="Calibri"/>
                <a:ea typeface="Calibri"/>
                <a:cs typeface="Calibri"/>
              </a:rPr>
              <a:t> </a:t>
            </a:r>
            <a:r>
              <a:rPr lang="en-US" err="1">
                <a:latin typeface="Calibri"/>
                <a:ea typeface="Calibri"/>
                <a:cs typeface="Calibri"/>
              </a:rPr>
              <a:t>en</a:t>
            </a:r>
            <a:r>
              <a:rPr lang="en-US">
                <a:latin typeface="Calibri"/>
                <a:ea typeface="Calibri"/>
                <a:cs typeface="Calibri"/>
              </a:rPr>
              <a:t> </a:t>
            </a:r>
            <a:r>
              <a:rPr lang="en-US" err="1">
                <a:latin typeface="Calibri"/>
                <a:ea typeface="Calibri"/>
                <a:cs typeface="Calibri"/>
              </a:rPr>
              <a:t>humoristisk</a:t>
            </a:r>
            <a:r>
              <a:rPr lang="en-US">
                <a:latin typeface="Calibri"/>
                <a:ea typeface="Calibri"/>
                <a:cs typeface="Calibri"/>
              </a:rPr>
              <a:t> </a:t>
            </a:r>
            <a:r>
              <a:rPr lang="en-US" err="1">
                <a:latin typeface="Calibri"/>
                <a:ea typeface="Calibri"/>
                <a:cs typeface="Calibri"/>
              </a:rPr>
              <a:t>indføring</a:t>
            </a:r>
            <a:r>
              <a:rPr lang="en-US">
                <a:latin typeface="Calibri"/>
                <a:ea typeface="Calibri"/>
                <a:cs typeface="Calibri"/>
              </a:rPr>
              <a:t> </a:t>
            </a:r>
            <a:r>
              <a:rPr lang="en-US" err="1">
                <a:latin typeface="Calibri"/>
                <a:ea typeface="Calibri"/>
                <a:cs typeface="Calibri"/>
              </a:rPr>
              <a:t>i</a:t>
            </a:r>
            <a:r>
              <a:rPr lang="en-US">
                <a:latin typeface="Calibri"/>
                <a:ea typeface="Calibri"/>
                <a:cs typeface="Calibri"/>
              </a:rPr>
              <a:t> </a:t>
            </a:r>
            <a:r>
              <a:rPr lang="en-US" err="1">
                <a:latin typeface="Calibri"/>
                <a:ea typeface="Calibri"/>
                <a:cs typeface="Calibri"/>
              </a:rPr>
              <a:t>remsen</a:t>
            </a:r>
            <a:r>
              <a:rPr lang="en-US">
                <a:latin typeface="Calibri"/>
                <a:ea typeface="Calibri"/>
                <a:cs typeface="Calibri"/>
              </a:rPr>
              <a:t> </a:t>
            </a:r>
            <a:r>
              <a:rPr lang="en-US" err="1">
                <a:latin typeface="Calibri"/>
                <a:ea typeface="Calibri"/>
                <a:cs typeface="Calibri"/>
              </a:rPr>
              <a:t>Stræk</a:t>
            </a:r>
            <a:r>
              <a:rPr lang="en-US">
                <a:latin typeface="Calibri"/>
                <a:ea typeface="Calibri"/>
                <a:cs typeface="Calibri"/>
              </a:rPr>
              <a:t>, Snak, Smil.</a:t>
            </a:r>
          </a:p>
        </p:txBody>
      </p:sp>
      <p:sp>
        <p:nvSpPr>
          <p:cNvPr id="4" name="Slide Number Placeholder 3"/>
          <p:cNvSpPr>
            <a:spLocks noGrp="1"/>
          </p:cNvSpPr>
          <p:nvPr>
            <p:ph type="sldNum" sz="quarter" idx="5"/>
          </p:nvPr>
        </p:nvSpPr>
        <p:spPr/>
        <p:txBody>
          <a:bodyPr/>
          <a:lstStyle/>
          <a:p>
            <a:fld id="{C3F2175B-0167-B340-A3BF-614878EE910E}" type="slidenum">
              <a:rPr lang="da-DK" smtClean="0"/>
              <a:t>11</a:t>
            </a:fld>
            <a:endParaRPr lang="da-DK"/>
          </a:p>
        </p:txBody>
      </p:sp>
    </p:spTree>
    <p:extLst>
      <p:ext uri="{BB962C8B-B14F-4D97-AF65-F5344CB8AC3E}">
        <p14:creationId xmlns:p14="http://schemas.microsoft.com/office/powerpoint/2010/main" val="1164979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41022" y="1284598"/>
            <a:ext cx="10509956" cy="507831"/>
          </a:xfrm>
        </p:spPr>
        <p:txBody>
          <a:bodyPr anchor="t" anchorCtr="0">
            <a:spAutoFit/>
          </a:bodyPr>
          <a:lstStyle>
            <a:lvl1pPr algn="l">
              <a:defRPr sz="3000" spc="600"/>
            </a:lvl1pPr>
          </a:lstStyle>
          <a:p>
            <a:r>
              <a:rPr lang="da-DK"/>
              <a:t>KLIK FOR AT REDIGERE</a:t>
            </a:r>
            <a:endParaRPr lang="en-US"/>
          </a:p>
        </p:txBody>
      </p:sp>
      <p:sp>
        <p:nvSpPr>
          <p:cNvPr id="3" name="Subtitle 2"/>
          <p:cNvSpPr>
            <a:spLocks noGrp="1"/>
          </p:cNvSpPr>
          <p:nvPr>
            <p:ph type="subTitle" idx="1"/>
          </p:nvPr>
        </p:nvSpPr>
        <p:spPr>
          <a:xfrm>
            <a:off x="841022" y="2332986"/>
            <a:ext cx="10509956" cy="370807"/>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a:p>
        </p:txBody>
      </p:sp>
    </p:spTree>
    <p:extLst>
      <p:ext uri="{BB962C8B-B14F-4D97-AF65-F5344CB8AC3E}">
        <p14:creationId xmlns:p14="http://schemas.microsoft.com/office/powerpoint/2010/main" val="2917033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3BDCB-8697-6DF3-1F98-C878F79FD44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8ED68E-B183-EAD6-D54D-144A579CF8D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2672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1226725"/>
            <a:ext cx="4583112" cy="535531"/>
          </a:xfrm>
        </p:spPr>
        <p:txBody>
          <a:bodyPr anchor="t" anchorCtr="0">
            <a:spAutoFit/>
          </a:bodyPr>
          <a:lstStyle>
            <a:lvl1pPr>
              <a:defRPr sz="3200"/>
            </a:lvl1pPr>
          </a:lstStyle>
          <a:p>
            <a:r>
              <a:rPr lang="da-DK"/>
              <a:t>HER TITEL</a:t>
            </a:r>
            <a:endParaRPr lang="en-US"/>
          </a:p>
        </p:txBody>
      </p:sp>
      <p:sp>
        <p:nvSpPr>
          <p:cNvPr id="3" name="Picture Placeholder 2"/>
          <p:cNvSpPr>
            <a:spLocks noGrp="1" noChangeAspect="1"/>
          </p:cNvSpPr>
          <p:nvPr>
            <p:ph type="pic" idx="1"/>
          </p:nvPr>
        </p:nvSpPr>
        <p:spPr>
          <a:xfrm>
            <a:off x="6096000" y="684918"/>
            <a:ext cx="6096000" cy="621753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a:p>
        </p:txBody>
      </p:sp>
      <p:sp>
        <p:nvSpPr>
          <p:cNvPr id="4" name="Text Placeholder 3"/>
          <p:cNvSpPr>
            <a:spLocks noGrp="1"/>
          </p:cNvSpPr>
          <p:nvPr>
            <p:ph type="body" sz="half" idx="2"/>
          </p:nvPr>
        </p:nvSpPr>
        <p:spPr>
          <a:xfrm>
            <a:off x="839788" y="2314138"/>
            <a:ext cx="4583112" cy="647806"/>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196807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976932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el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41022" y="1284598"/>
            <a:ext cx="10509956" cy="507831"/>
          </a:xfrm>
        </p:spPr>
        <p:txBody>
          <a:bodyPr anchor="t" anchorCtr="0">
            <a:spAutoFit/>
          </a:bodyPr>
          <a:lstStyle>
            <a:lvl1pPr algn="l">
              <a:defRPr sz="3000" spc="600"/>
            </a:lvl1pPr>
          </a:lstStyle>
          <a:p>
            <a:r>
              <a:rPr lang="da-DK"/>
              <a:t>KLIK FOR AT REDIGERE</a:t>
            </a:r>
            <a:endParaRPr lang="en-US"/>
          </a:p>
        </p:txBody>
      </p:sp>
      <p:sp>
        <p:nvSpPr>
          <p:cNvPr id="3" name="Subtitle 2"/>
          <p:cNvSpPr>
            <a:spLocks noGrp="1"/>
          </p:cNvSpPr>
          <p:nvPr>
            <p:ph type="subTitle" idx="1"/>
          </p:nvPr>
        </p:nvSpPr>
        <p:spPr>
          <a:xfrm>
            <a:off x="841022" y="2332986"/>
            <a:ext cx="10509956" cy="370807"/>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a:p>
        </p:txBody>
      </p:sp>
    </p:spTree>
    <p:extLst>
      <p:ext uri="{BB962C8B-B14F-4D97-AF65-F5344CB8AC3E}">
        <p14:creationId xmlns:p14="http://schemas.microsoft.com/office/powerpoint/2010/main" val="4053288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1226725"/>
            <a:ext cx="4583112" cy="535531"/>
          </a:xfrm>
        </p:spPr>
        <p:txBody>
          <a:bodyPr anchor="t" anchorCtr="0">
            <a:spAutoFit/>
          </a:bodyPr>
          <a:lstStyle>
            <a:lvl1pPr>
              <a:defRPr sz="3200"/>
            </a:lvl1pPr>
          </a:lstStyle>
          <a:p>
            <a:r>
              <a:rPr lang="da-DK"/>
              <a:t>HER TITEL</a:t>
            </a:r>
            <a:endParaRPr lang="en-US"/>
          </a:p>
        </p:txBody>
      </p:sp>
      <p:sp>
        <p:nvSpPr>
          <p:cNvPr id="3" name="Picture Placeholder 2"/>
          <p:cNvSpPr>
            <a:spLocks noGrp="1" noChangeAspect="1"/>
          </p:cNvSpPr>
          <p:nvPr>
            <p:ph type="pic" idx="1"/>
          </p:nvPr>
        </p:nvSpPr>
        <p:spPr>
          <a:xfrm>
            <a:off x="6096000" y="684918"/>
            <a:ext cx="6096000" cy="621753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a:p>
        </p:txBody>
      </p:sp>
      <p:sp>
        <p:nvSpPr>
          <p:cNvPr id="4" name="Text Placeholder 3"/>
          <p:cNvSpPr>
            <a:spLocks noGrp="1"/>
          </p:cNvSpPr>
          <p:nvPr>
            <p:ph type="body" sz="half" idx="2"/>
          </p:nvPr>
        </p:nvSpPr>
        <p:spPr>
          <a:xfrm>
            <a:off x="839788" y="2314138"/>
            <a:ext cx="4583112" cy="647806"/>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3269499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39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el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41022" y="1284598"/>
            <a:ext cx="10509956" cy="507831"/>
          </a:xfrm>
        </p:spPr>
        <p:txBody>
          <a:bodyPr anchor="t" anchorCtr="0">
            <a:spAutoFit/>
          </a:bodyPr>
          <a:lstStyle>
            <a:lvl1pPr algn="l">
              <a:defRPr sz="3000" spc="600"/>
            </a:lvl1pPr>
          </a:lstStyle>
          <a:p>
            <a:r>
              <a:rPr lang="da-DK"/>
              <a:t>KLIK FOR AT REDIGERE</a:t>
            </a:r>
            <a:endParaRPr lang="en-US"/>
          </a:p>
        </p:txBody>
      </p:sp>
      <p:sp>
        <p:nvSpPr>
          <p:cNvPr id="3" name="Subtitle 2"/>
          <p:cNvSpPr>
            <a:spLocks noGrp="1"/>
          </p:cNvSpPr>
          <p:nvPr>
            <p:ph type="subTitle" idx="1"/>
          </p:nvPr>
        </p:nvSpPr>
        <p:spPr>
          <a:xfrm>
            <a:off x="841022" y="2332986"/>
            <a:ext cx="10509956" cy="370807"/>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a:p>
        </p:txBody>
      </p:sp>
    </p:spTree>
    <p:extLst>
      <p:ext uri="{BB962C8B-B14F-4D97-AF65-F5344CB8AC3E}">
        <p14:creationId xmlns:p14="http://schemas.microsoft.com/office/powerpoint/2010/main" val="224574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1226725"/>
            <a:ext cx="4583112" cy="535531"/>
          </a:xfrm>
        </p:spPr>
        <p:txBody>
          <a:bodyPr anchor="t" anchorCtr="0">
            <a:spAutoFit/>
          </a:bodyPr>
          <a:lstStyle>
            <a:lvl1pPr>
              <a:defRPr sz="3200"/>
            </a:lvl1pPr>
          </a:lstStyle>
          <a:p>
            <a:r>
              <a:rPr lang="da-DK"/>
              <a:t>HER TITEL</a:t>
            </a:r>
            <a:endParaRPr lang="en-US"/>
          </a:p>
        </p:txBody>
      </p:sp>
      <p:sp>
        <p:nvSpPr>
          <p:cNvPr id="3" name="Picture Placeholder 2"/>
          <p:cNvSpPr>
            <a:spLocks noGrp="1" noChangeAspect="1"/>
          </p:cNvSpPr>
          <p:nvPr>
            <p:ph type="pic" idx="1"/>
          </p:nvPr>
        </p:nvSpPr>
        <p:spPr>
          <a:xfrm>
            <a:off x="6096000" y="684918"/>
            <a:ext cx="6096000" cy="621753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a:p>
        </p:txBody>
      </p:sp>
      <p:sp>
        <p:nvSpPr>
          <p:cNvPr id="4" name="Text Placeholder 3"/>
          <p:cNvSpPr>
            <a:spLocks noGrp="1"/>
          </p:cNvSpPr>
          <p:nvPr>
            <p:ph type="body" sz="half" idx="2"/>
          </p:nvPr>
        </p:nvSpPr>
        <p:spPr>
          <a:xfrm>
            <a:off x="839788" y="2314138"/>
            <a:ext cx="4583112" cy="647806"/>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3604533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09401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1.e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FE8F97AC-5365-1CC7-296A-887583956B46}"/>
              </a:ext>
            </a:extLst>
          </p:cNvPr>
          <p:cNvSpPr>
            <a:spLocks noGrp="1" noRot="1" noMove="1" noResize="1" noEditPoints="1" noAdjustHandles="1" noChangeArrowheads="1" noChangeShapeType="1"/>
          </p:cNvSpPr>
          <p:nvPr userDrawn="1"/>
        </p:nvSpPr>
        <p:spPr>
          <a:xfrm>
            <a:off x="0" y="684286"/>
            <a:ext cx="12192000" cy="6173714"/>
          </a:xfrm>
          <a:prstGeom prst="rect">
            <a:avLst/>
          </a:prstGeom>
          <a:solidFill>
            <a:srgbClr val="EB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Placeholder 1"/>
          <p:cNvSpPr>
            <a:spLocks noGrp="1"/>
          </p:cNvSpPr>
          <p:nvPr>
            <p:ph type="title"/>
          </p:nvPr>
        </p:nvSpPr>
        <p:spPr>
          <a:xfrm>
            <a:off x="838200" y="1268699"/>
            <a:ext cx="10515600" cy="507831"/>
          </a:xfrm>
          <a:prstGeom prst="rect">
            <a:avLst/>
          </a:prstGeom>
        </p:spPr>
        <p:txBody>
          <a:bodyPr vert="horz" lIns="91440" tIns="45720" rIns="91440" bIns="45720" rtlCol="0" anchor="t" anchorCtr="0">
            <a:spAutoFit/>
          </a:bodyPr>
          <a:lstStyle/>
          <a:p>
            <a:r>
              <a:rPr lang="da-DK"/>
              <a:t>KLIK FOR AT REDIGERE TITELTYPOGRAFIEN</a:t>
            </a:r>
            <a:endParaRPr lang="en-US"/>
          </a:p>
        </p:txBody>
      </p:sp>
      <p:sp>
        <p:nvSpPr>
          <p:cNvPr id="3" name="Text Placeholder 2"/>
          <p:cNvSpPr>
            <a:spLocks noGrp="1"/>
          </p:cNvSpPr>
          <p:nvPr>
            <p:ph type="body" idx="1"/>
          </p:nvPr>
        </p:nvSpPr>
        <p:spPr>
          <a:xfrm>
            <a:off x="838200" y="2324776"/>
            <a:ext cx="10515600" cy="1485535"/>
          </a:xfrm>
          <a:prstGeom prst="rect">
            <a:avLst/>
          </a:prstGeom>
        </p:spPr>
        <p:txBody>
          <a:bodyPr vert="horz" lIns="91440" tIns="45720" rIns="91440" bIns="45720" rtlCol="0">
            <a:sp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7" name="Rektangel 6">
            <a:extLst>
              <a:ext uri="{FF2B5EF4-FFF2-40B4-BE49-F238E27FC236}">
                <a16:creationId xmlns:a16="http://schemas.microsoft.com/office/drawing/2014/main" id="{4F1AA171-01E2-91CD-6980-3CB5893B216B}"/>
              </a:ext>
            </a:extLst>
          </p:cNvPr>
          <p:cNvSpPr/>
          <p:nvPr userDrawn="1"/>
        </p:nvSpPr>
        <p:spPr>
          <a:xfrm>
            <a:off x="0" y="0"/>
            <a:ext cx="12192000" cy="684286"/>
          </a:xfrm>
          <a:prstGeom prst="rect">
            <a:avLst/>
          </a:prstGeom>
          <a:solidFill>
            <a:srgbClr val="FF7E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kstfelt 7">
            <a:extLst>
              <a:ext uri="{FF2B5EF4-FFF2-40B4-BE49-F238E27FC236}">
                <a16:creationId xmlns:a16="http://schemas.microsoft.com/office/drawing/2014/main" id="{E35576AF-AEE9-E840-CAE8-0CDF353FD155}"/>
              </a:ext>
            </a:extLst>
          </p:cNvPr>
          <p:cNvSpPr txBox="1"/>
          <p:nvPr userDrawn="1"/>
        </p:nvSpPr>
        <p:spPr>
          <a:xfrm>
            <a:off x="230115" y="157477"/>
            <a:ext cx="2356068" cy="369332"/>
          </a:xfrm>
          <a:prstGeom prst="rect">
            <a:avLst/>
          </a:prstGeom>
          <a:noFill/>
        </p:spPr>
        <p:txBody>
          <a:bodyPr wrap="square" rtlCol="0">
            <a:spAutoFit/>
          </a:bodyPr>
          <a:lstStyle/>
          <a:p>
            <a:r>
              <a:rPr lang="da-DK" kern="0" cap="all" spc="600" dirty="0">
                <a:solidFill>
                  <a:srgbClr val="222020"/>
                </a:solidFill>
                <a:effectLst/>
                <a:latin typeface="Obvia Expanded" panose="02000503040000020004" pitchFamily="2" charset="77"/>
              </a:rPr>
              <a:t>Hjertestop</a:t>
            </a:r>
            <a:endParaRPr lang="da-DK" dirty="0"/>
          </a:p>
        </p:txBody>
      </p:sp>
      <p:pic>
        <p:nvPicPr>
          <p:cNvPr id="9" name="Billede 8">
            <a:extLst>
              <a:ext uri="{FF2B5EF4-FFF2-40B4-BE49-F238E27FC236}">
                <a16:creationId xmlns:a16="http://schemas.microsoft.com/office/drawing/2014/main" id="{AAEA7D46-A451-E923-2DDD-8451AC15488A}"/>
              </a:ext>
            </a:extLst>
          </p:cNvPr>
          <p:cNvPicPr>
            <a:picLocks noChangeAspect="1"/>
          </p:cNvPicPr>
          <p:nvPr userDrawn="1"/>
        </p:nvPicPr>
        <p:blipFill>
          <a:blip r:embed="rId5"/>
          <a:stretch>
            <a:fillRect/>
          </a:stretch>
        </p:blipFill>
        <p:spPr>
          <a:xfrm>
            <a:off x="9916577" y="248491"/>
            <a:ext cx="2045309" cy="197193"/>
          </a:xfrm>
          <a:prstGeom prst="rect">
            <a:avLst/>
          </a:prstGeom>
        </p:spPr>
      </p:pic>
    </p:spTree>
    <p:extLst>
      <p:ext uri="{BB962C8B-B14F-4D97-AF65-F5344CB8AC3E}">
        <p14:creationId xmlns:p14="http://schemas.microsoft.com/office/powerpoint/2010/main" val="2677301869"/>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67" r:id="rId3"/>
  </p:sldLayoutIdLst>
  <p:txStyles>
    <p:titleStyle>
      <a:lvl1pPr algn="l" defTabSz="914400" rtl="0" eaLnBrk="1" latinLnBrk="0" hangingPunct="1">
        <a:lnSpc>
          <a:spcPct val="90000"/>
        </a:lnSpc>
        <a:spcBef>
          <a:spcPct val="0"/>
        </a:spcBef>
        <a:buNone/>
        <a:defRPr sz="3000" b="0" i="0" kern="1200" spc="300">
          <a:solidFill>
            <a:schemeClr val="tx1"/>
          </a:solidFill>
          <a:latin typeface="Obvia Expanded" panose="0200050304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FE8F97AC-5365-1CC7-296A-887583956B46}"/>
              </a:ext>
            </a:extLst>
          </p:cNvPr>
          <p:cNvSpPr>
            <a:spLocks noGrp="1" noRot="1" noMove="1" noResize="1" noEditPoints="1" noAdjustHandles="1" noChangeArrowheads="1" noChangeShapeType="1"/>
          </p:cNvSpPr>
          <p:nvPr userDrawn="1"/>
        </p:nvSpPr>
        <p:spPr>
          <a:xfrm>
            <a:off x="0" y="684286"/>
            <a:ext cx="12192000" cy="6173714"/>
          </a:xfrm>
          <a:prstGeom prst="rect">
            <a:avLst/>
          </a:prstGeom>
          <a:solidFill>
            <a:srgbClr val="EB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Placeholder 1"/>
          <p:cNvSpPr>
            <a:spLocks noGrp="1"/>
          </p:cNvSpPr>
          <p:nvPr>
            <p:ph type="title"/>
          </p:nvPr>
        </p:nvSpPr>
        <p:spPr>
          <a:xfrm>
            <a:off x="838200" y="1419876"/>
            <a:ext cx="10515600" cy="923330"/>
          </a:xfrm>
          <a:prstGeom prst="rect">
            <a:avLst/>
          </a:prstGeom>
        </p:spPr>
        <p:txBody>
          <a:bodyPr vert="horz" lIns="91440" tIns="45720" rIns="91440" bIns="45720" rtlCol="0" anchor="t" anchorCtr="0">
            <a:spAutoFit/>
          </a:bodyPr>
          <a:lstStyle/>
          <a:p>
            <a:r>
              <a:rPr lang="da-DK"/>
              <a:t>KLIK FOR AT REDIGERE TITELTYPOGRAFIEN I MASTEREN</a:t>
            </a:r>
            <a:endParaRPr lang="en-US"/>
          </a:p>
        </p:txBody>
      </p:sp>
      <p:sp>
        <p:nvSpPr>
          <p:cNvPr id="3" name="Text Placeholder 2"/>
          <p:cNvSpPr>
            <a:spLocks noGrp="1"/>
          </p:cNvSpPr>
          <p:nvPr>
            <p:ph type="body" idx="1"/>
          </p:nvPr>
        </p:nvSpPr>
        <p:spPr>
          <a:xfrm>
            <a:off x="838200" y="2873021"/>
            <a:ext cx="10515600" cy="1568763"/>
          </a:xfrm>
          <a:prstGeom prst="rect">
            <a:avLst/>
          </a:prstGeom>
        </p:spPr>
        <p:txBody>
          <a:bodyPr vert="horz" lIns="91440" tIns="45720" rIns="91440" bIns="45720" rtlCol="0">
            <a:sp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7" name="Rektangel 6">
            <a:extLst>
              <a:ext uri="{FF2B5EF4-FFF2-40B4-BE49-F238E27FC236}">
                <a16:creationId xmlns:a16="http://schemas.microsoft.com/office/drawing/2014/main" id="{4F1AA171-01E2-91CD-6980-3CB5893B216B}"/>
              </a:ext>
            </a:extLst>
          </p:cNvPr>
          <p:cNvSpPr/>
          <p:nvPr userDrawn="1"/>
        </p:nvSpPr>
        <p:spPr>
          <a:xfrm>
            <a:off x="0" y="0"/>
            <a:ext cx="12192000" cy="684286"/>
          </a:xfrm>
          <a:prstGeom prst="rect">
            <a:avLst/>
          </a:prstGeom>
          <a:solidFill>
            <a:srgbClr val="EFFB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kstfelt 7">
            <a:extLst>
              <a:ext uri="{FF2B5EF4-FFF2-40B4-BE49-F238E27FC236}">
                <a16:creationId xmlns:a16="http://schemas.microsoft.com/office/drawing/2014/main" id="{E35576AF-AEE9-E840-CAE8-0CDF353FD155}"/>
              </a:ext>
            </a:extLst>
          </p:cNvPr>
          <p:cNvSpPr txBox="1"/>
          <p:nvPr userDrawn="1"/>
        </p:nvSpPr>
        <p:spPr>
          <a:xfrm>
            <a:off x="230115" y="157477"/>
            <a:ext cx="1543268" cy="369332"/>
          </a:xfrm>
          <a:prstGeom prst="rect">
            <a:avLst/>
          </a:prstGeom>
          <a:noFill/>
        </p:spPr>
        <p:txBody>
          <a:bodyPr wrap="square" rtlCol="0">
            <a:spAutoFit/>
          </a:bodyPr>
          <a:lstStyle/>
          <a:p>
            <a:r>
              <a:rPr lang="da-DK" kern="0" cap="all" spc="300" dirty="0">
                <a:solidFill>
                  <a:srgbClr val="222020"/>
                </a:solidFill>
                <a:effectLst/>
                <a:latin typeface="Obvia Expanded" panose="02000503040000020004" pitchFamily="2" charset="77"/>
              </a:rPr>
              <a:t>stroke</a:t>
            </a:r>
            <a:endParaRPr lang="da-DK" spc="300" dirty="0"/>
          </a:p>
        </p:txBody>
      </p:sp>
      <p:pic>
        <p:nvPicPr>
          <p:cNvPr id="9" name="Billede 8">
            <a:extLst>
              <a:ext uri="{FF2B5EF4-FFF2-40B4-BE49-F238E27FC236}">
                <a16:creationId xmlns:a16="http://schemas.microsoft.com/office/drawing/2014/main" id="{AAEA7D46-A451-E923-2DDD-8451AC15488A}"/>
              </a:ext>
            </a:extLst>
          </p:cNvPr>
          <p:cNvPicPr>
            <a:picLocks noChangeAspect="1"/>
          </p:cNvPicPr>
          <p:nvPr userDrawn="1"/>
        </p:nvPicPr>
        <p:blipFill>
          <a:blip r:embed="rId5"/>
          <a:stretch>
            <a:fillRect/>
          </a:stretch>
        </p:blipFill>
        <p:spPr>
          <a:xfrm>
            <a:off x="9916577" y="248491"/>
            <a:ext cx="2045309" cy="197193"/>
          </a:xfrm>
          <a:prstGeom prst="rect">
            <a:avLst/>
          </a:prstGeom>
        </p:spPr>
      </p:pic>
    </p:spTree>
    <p:extLst>
      <p:ext uri="{BB962C8B-B14F-4D97-AF65-F5344CB8AC3E}">
        <p14:creationId xmlns:p14="http://schemas.microsoft.com/office/powerpoint/2010/main" val="353080882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txStyles>
    <p:titleStyle>
      <a:lvl1pPr algn="l" defTabSz="914400" rtl="0" eaLnBrk="1" latinLnBrk="0" hangingPunct="1">
        <a:lnSpc>
          <a:spcPct val="90000"/>
        </a:lnSpc>
        <a:spcBef>
          <a:spcPct val="0"/>
        </a:spcBef>
        <a:buNone/>
        <a:defRPr sz="3000" b="0" i="0" kern="1200" spc="300">
          <a:solidFill>
            <a:schemeClr val="tx1"/>
          </a:solidFill>
          <a:latin typeface="Obvia Expanded" panose="0200050304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62E3C9F-19FD-004E-3DFB-2056DE78EBEF}"/>
              </a:ext>
            </a:extLst>
          </p:cNvPr>
          <p:cNvSpPr/>
          <p:nvPr userDrawn="1"/>
        </p:nvSpPr>
        <p:spPr>
          <a:xfrm>
            <a:off x="0" y="0"/>
            <a:ext cx="12192000" cy="717630"/>
          </a:xfrm>
          <a:prstGeom prst="rect">
            <a:avLst/>
          </a:prstGeom>
          <a:solidFill>
            <a:srgbClr val="EB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a:extLst>
              <a:ext uri="{FF2B5EF4-FFF2-40B4-BE49-F238E27FC236}">
                <a16:creationId xmlns:a16="http://schemas.microsoft.com/office/drawing/2014/main" id="{FE8F97AC-5365-1CC7-296A-887583956B46}"/>
              </a:ext>
            </a:extLst>
          </p:cNvPr>
          <p:cNvSpPr>
            <a:spLocks noGrp="1" noRot="1" noMove="1" noResize="1" noEditPoints="1" noAdjustHandles="1" noChangeArrowheads="1" noChangeShapeType="1"/>
          </p:cNvSpPr>
          <p:nvPr userDrawn="1"/>
        </p:nvSpPr>
        <p:spPr>
          <a:xfrm>
            <a:off x="0" y="684286"/>
            <a:ext cx="12192000" cy="6173714"/>
          </a:xfrm>
          <a:prstGeom prst="rect">
            <a:avLst/>
          </a:prstGeom>
          <a:solidFill>
            <a:srgbClr val="EB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Placeholder 1"/>
          <p:cNvSpPr>
            <a:spLocks noGrp="1"/>
          </p:cNvSpPr>
          <p:nvPr>
            <p:ph type="title"/>
          </p:nvPr>
        </p:nvSpPr>
        <p:spPr>
          <a:xfrm>
            <a:off x="838200" y="1419876"/>
            <a:ext cx="10515600" cy="923330"/>
          </a:xfrm>
          <a:prstGeom prst="rect">
            <a:avLst/>
          </a:prstGeom>
        </p:spPr>
        <p:txBody>
          <a:bodyPr vert="horz" lIns="91440" tIns="45720" rIns="91440" bIns="45720" rtlCol="0" anchor="t" anchorCtr="0">
            <a:spAutoFit/>
          </a:bodyPr>
          <a:lstStyle/>
          <a:p>
            <a:r>
              <a:rPr lang="da-DK"/>
              <a:t>KLIK FOR AT REDIGERE TITELTYPOGRAFIEN I MASTEREN</a:t>
            </a:r>
            <a:endParaRPr lang="en-US"/>
          </a:p>
        </p:txBody>
      </p:sp>
      <p:sp>
        <p:nvSpPr>
          <p:cNvPr id="3" name="Text Placeholder 2"/>
          <p:cNvSpPr>
            <a:spLocks noGrp="1"/>
          </p:cNvSpPr>
          <p:nvPr>
            <p:ph type="body" idx="1"/>
          </p:nvPr>
        </p:nvSpPr>
        <p:spPr>
          <a:xfrm>
            <a:off x="838200" y="2873021"/>
            <a:ext cx="10515600" cy="1568763"/>
          </a:xfrm>
          <a:prstGeom prst="rect">
            <a:avLst/>
          </a:prstGeom>
        </p:spPr>
        <p:txBody>
          <a:bodyPr vert="horz" lIns="91440" tIns="45720" rIns="91440" bIns="45720" rtlCol="0">
            <a:sp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8" name="Tekstfelt 7">
            <a:extLst>
              <a:ext uri="{FF2B5EF4-FFF2-40B4-BE49-F238E27FC236}">
                <a16:creationId xmlns:a16="http://schemas.microsoft.com/office/drawing/2014/main" id="{E35576AF-AEE9-E840-CAE8-0CDF353FD155}"/>
              </a:ext>
            </a:extLst>
          </p:cNvPr>
          <p:cNvSpPr txBox="1"/>
          <p:nvPr userDrawn="1"/>
        </p:nvSpPr>
        <p:spPr>
          <a:xfrm>
            <a:off x="230114" y="157477"/>
            <a:ext cx="6055629" cy="369332"/>
          </a:xfrm>
          <a:prstGeom prst="rect">
            <a:avLst/>
          </a:prstGeom>
          <a:noFill/>
        </p:spPr>
        <p:txBody>
          <a:bodyPr wrap="square" rtlCol="0">
            <a:spAutoFit/>
          </a:bodyPr>
          <a:lstStyle/>
          <a:p>
            <a:r>
              <a:rPr lang="da-DK" kern="0" cap="all" spc="600">
                <a:solidFill>
                  <a:srgbClr val="222020"/>
                </a:solidFill>
                <a:effectLst/>
                <a:latin typeface="Obvia Expanded" panose="02000503040000020004" pitchFamily="2" charset="77"/>
              </a:rPr>
              <a:t>forebyggelse</a:t>
            </a:r>
            <a:endParaRPr lang="da-DK"/>
          </a:p>
        </p:txBody>
      </p:sp>
      <p:pic>
        <p:nvPicPr>
          <p:cNvPr id="9" name="Billede 8">
            <a:extLst>
              <a:ext uri="{FF2B5EF4-FFF2-40B4-BE49-F238E27FC236}">
                <a16:creationId xmlns:a16="http://schemas.microsoft.com/office/drawing/2014/main" id="{AAEA7D46-A451-E923-2DDD-8451AC15488A}"/>
              </a:ext>
            </a:extLst>
          </p:cNvPr>
          <p:cNvPicPr>
            <a:picLocks noChangeAspect="1"/>
          </p:cNvPicPr>
          <p:nvPr userDrawn="1"/>
        </p:nvPicPr>
        <p:blipFill>
          <a:blip r:embed="rId5"/>
          <a:stretch>
            <a:fillRect/>
          </a:stretch>
        </p:blipFill>
        <p:spPr>
          <a:xfrm>
            <a:off x="9916577" y="248491"/>
            <a:ext cx="2045309" cy="197193"/>
          </a:xfrm>
          <a:prstGeom prst="rect">
            <a:avLst/>
          </a:prstGeom>
        </p:spPr>
      </p:pic>
    </p:spTree>
    <p:extLst>
      <p:ext uri="{BB962C8B-B14F-4D97-AF65-F5344CB8AC3E}">
        <p14:creationId xmlns:p14="http://schemas.microsoft.com/office/powerpoint/2010/main" val="427160858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Lst>
  <p:txStyles>
    <p:titleStyle>
      <a:lvl1pPr algn="l" defTabSz="914400" rtl="0" eaLnBrk="1" latinLnBrk="0" hangingPunct="1">
        <a:lnSpc>
          <a:spcPct val="90000"/>
        </a:lnSpc>
        <a:spcBef>
          <a:spcPct val="0"/>
        </a:spcBef>
        <a:buNone/>
        <a:defRPr sz="3000" b="0" i="0" kern="1200" spc="300">
          <a:solidFill>
            <a:schemeClr val="tx1"/>
          </a:solidFill>
          <a:latin typeface="Obvia Expanded" panose="0200050304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8773693"/>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notesSlide" Target="../notesSlides/notesSlide9.xml"/><Relationship Id="rId7"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video" Target="https://www.youtube.com/embed/9Rnw3ACtPic?feature=oembed" TargetMode="External"/><Relationship Id="rId6" Type="http://schemas.openxmlformats.org/officeDocument/2006/relationships/image" Target="../media/image24.jpeg"/><Relationship Id="rId5" Type="http://schemas.openxmlformats.org/officeDocument/2006/relationships/image" Target="../media/image22.sv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12.sv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27.sv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emf"/><Relationship Id="rId7" Type="http://schemas.openxmlformats.org/officeDocument/2006/relationships/image" Target="../media/image27.sv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12.sv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7" Type="http://schemas.openxmlformats.org/officeDocument/2006/relationships/image" Target="../media/image27.sv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12.sv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2.svg"/></Relationships>
</file>

<file path=ppt/slides/_rels/slide1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11.pn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12.sv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7.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notesSlide" Target="../notesSlides/notesSlide7.xml"/><Relationship Id="rId7" Type="http://schemas.openxmlformats.org/officeDocument/2006/relationships/image" Target="../media/image12.svg"/><Relationship Id="rId2" Type="http://schemas.openxmlformats.org/officeDocument/2006/relationships/slideLayout" Target="../slideLayouts/slideLayout4.xml"/><Relationship Id="rId1" Type="http://schemas.openxmlformats.org/officeDocument/2006/relationships/video" Target="https://www.youtube.com/embed/-E5csqJDTZo?feature=oembed" TargetMode="External"/><Relationship Id="rId6" Type="http://schemas.openxmlformats.org/officeDocument/2006/relationships/image" Target="../media/image11.png"/><Relationship Id="rId5" Type="http://schemas.openxmlformats.org/officeDocument/2006/relationships/image" Target="../media/image22.sv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8E45E17-8D46-810B-14AA-B5FCC4E51E4A}"/>
              </a:ext>
            </a:extLst>
          </p:cNvPr>
          <p:cNvSpPr/>
          <p:nvPr/>
        </p:nvSpPr>
        <p:spPr>
          <a:xfrm>
            <a:off x="0" y="0"/>
            <a:ext cx="12192000" cy="6858000"/>
          </a:xfrm>
          <a:prstGeom prst="rect">
            <a:avLst/>
          </a:prstGeom>
          <a:solidFill>
            <a:srgbClr val="EFFB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el 1">
            <a:extLst>
              <a:ext uri="{FF2B5EF4-FFF2-40B4-BE49-F238E27FC236}">
                <a16:creationId xmlns:a16="http://schemas.microsoft.com/office/drawing/2014/main" id="{06A1CF72-A158-9D3B-C658-036F5B5318C0}"/>
              </a:ext>
            </a:extLst>
          </p:cNvPr>
          <p:cNvSpPr>
            <a:spLocks noGrp="1"/>
          </p:cNvSpPr>
          <p:nvPr>
            <p:ph type="ctrTitle"/>
          </p:nvPr>
        </p:nvSpPr>
        <p:spPr>
          <a:xfrm>
            <a:off x="0" y="2564349"/>
            <a:ext cx="12192000" cy="1017431"/>
          </a:xfrm>
        </p:spPr>
        <p:txBody>
          <a:bodyPr>
            <a:noAutofit/>
          </a:bodyPr>
          <a:lstStyle/>
          <a:p>
            <a:pPr algn="ctr"/>
            <a:r>
              <a:rPr lang="da-DK" sz="4400" kern="0" cap="all" noProof="0" dirty="0">
                <a:solidFill>
                  <a:srgbClr val="222020"/>
                </a:solidFill>
                <a:latin typeface="Obvia Expanded"/>
              </a:rPr>
              <a:t>FØRSTEHJÆLP VED </a:t>
            </a:r>
            <a:br>
              <a:rPr lang="da-DK" sz="4400" kern="0" cap="all" noProof="0" dirty="0">
                <a:solidFill>
                  <a:srgbClr val="222020"/>
                </a:solidFill>
                <a:latin typeface="Obvia Expanded"/>
              </a:rPr>
            </a:br>
            <a:r>
              <a:rPr lang="da-DK" sz="4400" kern="0" cap="all" noProof="0" dirty="0">
                <a:solidFill>
                  <a:srgbClr val="222020"/>
                </a:solidFill>
                <a:latin typeface="Obvia Expanded"/>
              </a:rPr>
              <a:t>Stroke</a:t>
            </a:r>
            <a:endParaRPr lang="da-DK" sz="4400" kern="0" cap="all" spc="600" noProof="0" dirty="0">
              <a:solidFill>
                <a:srgbClr val="222020"/>
              </a:solidFill>
              <a:effectLst/>
              <a:latin typeface="Obvia Expanded" panose="02000503040000020004" pitchFamily="2" charset="77"/>
            </a:endParaRPr>
          </a:p>
        </p:txBody>
      </p:sp>
      <p:pic>
        <p:nvPicPr>
          <p:cNvPr id="6" name="Billede 5">
            <a:extLst>
              <a:ext uri="{FF2B5EF4-FFF2-40B4-BE49-F238E27FC236}">
                <a16:creationId xmlns:a16="http://schemas.microsoft.com/office/drawing/2014/main" id="{3A21BE42-F842-16C3-120F-CF47F133EC7E}"/>
              </a:ext>
            </a:extLst>
          </p:cNvPr>
          <p:cNvPicPr>
            <a:picLocks noChangeAspect="1"/>
          </p:cNvPicPr>
          <p:nvPr/>
        </p:nvPicPr>
        <p:blipFill>
          <a:blip r:embed="rId2"/>
          <a:stretch>
            <a:fillRect/>
          </a:stretch>
        </p:blipFill>
        <p:spPr>
          <a:xfrm>
            <a:off x="10534487" y="307240"/>
            <a:ext cx="1306286" cy="1211126"/>
          </a:xfrm>
          <a:prstGeom prst="rect">
            <a:avLst/>
          </a:prstGeom>
        </p:spPr>
      </p:pic>
      <p:pic>
        <p:nvPicPr>
          <p:cNvPr id="8" name="Billede 7">
            <a:extLst>
              <a:ext uri="{FF2B5EF4-FFF2-40B4-BE49-F238E27FC236}">
                <a16:creationId xmlns:a16="http://schemas.microsoft.com/office/drawing/2014/main" id="{2DC54DDB-9C71-85D9-C601-CB3657567647}"/>
              </a:ext>
            </a:extLst>
          </p:cNvPr>
          <p:cNvPicPr>
            <a:picLocks noChangeAspect="1"/>
          </p:cNvPicPr>
          <p:nvPr/>
        </p:nvPicPr>
        <p:blipFill>
          <a:blip r:embed="rId3"/>
          <a:stretch>
            <a:fillRect/>
          </a:stretch>
        </p:blipFill>
        <p:spPr>
          <a:xfrm>
            <a:off x="0" y="6466181"/>
            <a:ext cx="12192000" cy="391819"/>
          </a:xfrm>
          <a:prstGeom prst="rect">
            <a:avLst/>
          </a:prstGeom>
        </p:spPr>
      </p:pic>
      <p:pic>
        <p:nvPicPr>
          <p:cNvPr id="5" name="Billede 4">
            <a:extLst>
              <a:ext uri="{FF2B5EF4-FFF2-40B4-BE49-F238E27FC236}">
                <a16:creationId xmlns:a16="http://schemas.microsoft.com/office/drawing/2014/main" id="{2479CC69-F789-10CF-E830-A3041001885A}"/>
              </a:ext>
            </a:extLst>
          </p:cNvPr>
          <p:cNvPicPr>
            <a:picLocks noChangeAspect="1"/>
          </p:cNvPicPr>
          <p:nvPr/>
        </p:nvPicPr>
        <p:blipFill>
          <a:blip r:embed="rId4"/>
          <a:stretch>
            <a:fillRect/>
          </a:stretch>
        </p:blipFill>
        <p:spPr>
          <a:xfrm>
            <a:off x="4782589" y="4878412"/>
            <a:ext cx="2626821" cy="147004"/>
          </a:xfrm>
          <a:prstGeom prst="rect">
            <a:avLst/>
          </a:prstGeom>
        </p:spPr>
      </p:pic>
      <p:sp>
        <p:nvSpPr>
          <p:cNvPr id="9" name="Tekstfelt 8">
            <a:extLst>
              <a:ext uri="{FF2B5EF4-FFF2-40B4-BE49-F238E27FC236}">
                <a16:creationId xmlns:a16="http://schemas.microsoft.com/office/drawing/2014/main" id="{A11D75A0-07D0-5A79-F4E6-1E2B24F84B3C}"/>
              </a:ext>
            </a:extLst>
          </p:cNvPr>
          <p:cNvSpPr txBox="1"/>
          <p:nvPr/>
        </p:nvSpPr>
        <p:spPr>
          <a:xfrm>
            <a:off x="5171972" y="4175171"/>
            <a:ext cx="1848051" cy="307777"/>
          </a:xfrm>
          <a:prstGeom prst="rect">
            <a:avLst/>
          </a:prstGeom>
          <a:noFill/>
        </p:spPr>
        <p:txBody>
          <a:bodyPr wrap="square" rtlCol="0">
            <a:spAutoFit/>
          </a:bodyPr>
          <a:lstStyle/>
          <a:p>
            <a:pPr algn="ctr"/>
            <a:r>
              <a:rPr lang="da-DK" sz="1400" dirty="0">
                <a:latin typeface="Obvia Expanded" panose="02000503040000020004"/>
                <a:cs typeface="Helvetica" panose="020B0604020202020204" pitchFamily="34" charset="0"/>
              </a:rPr>
              <a:t>Projektet er støttet af:</a:t>
            </a:r>
          </a:p>
        </p:txBody>
      </p:sp>
    </p:spTree>
    <p:extLst>
      <p:ext uri="{BB962C8B-B14F-4D97-AF65-F5344CB8AC3E}">
        <p14:creationId xmlns:p14="http://schemas.microsoft.com/office/powerpoint/2010/main" val="1962427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97FE8-7AC7-F127-C6B9-609E0B7C6401}"/>
            </a:ext>
          </a:extLst>
        </p:cNvPr>
        <p:cNvGrpSpPr/>
        <p:nvPr/>
      </p:nvGrpSpPr>
      <p:grpSpPr>
        <a:xfrm>
          <a:off x="0" y="0"/>
          <a:ext cx="0" cy="0"/>
          <a:chOff x="0" y="0"/>
          <a:chExt cx="0" cy="0"/>
        </a:xfrm>
      </p:grpSpPr>
      <p:sp>
        <p:nvSpPr>
          <p:cNvPr id="11" name="Rektangel 5">
            <a:extLst>
              <a:ext uri="{FF2B5EF4-FFF2-40B4-BE49-F238E27FC236}">
                <a16:creationId xmlns:a16="http://schemas.microsoft.com/office/drawing/2014/main" id="{BD1F50B3-A753-13B4-44F6-91DDD3CFACAC}"/>
              </a:ext>
            </a:extLst>
          </p:cNvPr>
          <p:cNvSpPr/>
          <p:nvPr/>
        </p:nvSpPr>
        <p:spPr>
          <a:xfrm>
            <a:off x="1136596" y="1825601"/>
            <a:ext cx="10231753" cy="391243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DA86C92A-E909-6E18-EB7E-E6C12FD5AE12}"/>
              </a:ext>
            </a:extLst>
          </p:cNvPr>
          <p:cNvSpPr>
            <a:spLocks noGrp="1"/>
          </p:cNvSpPr>
          <p:nvPr>
            <p:ph type="ctrTitle"/>
          </p:nvPr>
        </p:nvSpPr>
        <p:spPr>
          <a:xfrm>
            <a:off x="1080911" y="1119968"/>
            <a:ext cx="2544884" cy="507831"/>
          </a:xfrm>
        </p:spPr>
        <p:txBody>
          <a:bodyPr/>
          <a:lstStyle/>
          <a:p>
            <a:r>
              <a:rPr lang="da-DK" spc="300" noProof="0" dirty="0">
                <a:latin typeface="Obvia Expanded"/>
              </a:rPr>
              <a:t>REFLEKSION</a:t>
            </a:r>
            <a:endParaRPr lang="da-DK" spc="300" noProof="0" dirty="0"/>
          </a:p>
        </p:txBody>
      </p:sp>
      <p:sp>
        <p:nvSpPr>
          <p:cNvPr id="3" name="Subtitle 2">
            <a:extLst>
              <a:ext uri="{FF2B5EF4-FFF2-40B4-BE49-F238E27FC236}">
                <a16:creationId xmlns:a16="http://schemas.microsoft.com/office/drawing/2014/main" id="{3371E3B0-ECCD-23C6-7D04-37BE904232CC}"/>
              </a:ext>
            </a:extLst>
          </p:cNvPr>
          <p:cNvSpPr>
            <a:spLocks noGrp="1"/>
          </p:cNvSpPr>
          <p:nvPr>
            <p:ph type="subTitle" idx="1"/>
          </p:nvPr>
        </p:nvSpPr>
        <p:spPr>
          <a:xfrm>
            <a:off x="1333965" y="2013039"/>
            <a:ext cx="9721440" cy="3323987"/>
          </a:xfrm>
        </p:spPr>
        <p:txBody>
          <a:bodyPr vert="horz" wrap="square" lIns="91440" tIns="45720" rIns="91440" bIns="45720" rtlCol="0" anchor="t">
            <a:spAutoFit/>
          </a:bodyPr>
          <a:lstStyle/>
          <a:p>
            <a:pPr>
              <a:lnSpc>
                <a:spcPct val="100000"/>
              </a:lnSpc>
            </a:pPr>
            <a:r>
              <a:rPr lang="da-DK" b="1" noProof="0" dirty="0">
                <a:latin typeface="Helvetica"/>
                <a:cs typeface="Helvetica"/>
              </a:rPr>
              <a:t>Alene: </a:t>
            </a:r>
            <a:r>
              <a:rPr lang="da-DK" noProof="0" dirty="0">
                <a:latin typeface="Helvetica"/>
                <a:cs typeface="Helvetica"/>
              </a:rPr>
              <a:t>Når I har set filmen, kan du overveje:</a:t>
            </a:r>
            <a:endParaRPr lang="da-DK" noProof="0" dirty="0">
              <a:cs typeface="Helvetica"/>
            </a:endParaRPr>
          </a:p>
          <a:p>
            <a:pPr marL="342900" indent="-342900">
              <a:lnSpc>
                <a:spcPct val="100000"/>
              </a:lnSpc>
              <a:buChar char="•"/>
            </a:pPr>
            <a:r>
              <a:rPr lang="da-DK" noProof="0" dirty="0">
                <a:latin typeface="Helvetica"/>
                <a:cs typeface="Helvetica"/>
              </a:rPr>
              <a:t>Hvad er et stroke, og hvad sker der i hjernen, når en person får et stroke?</a:t>
            </a:r>
            <a:endParaRPr lang="da-DK" noProof="0" dirty="0">
              <a:cs typeface="Helvetica" pitchFamily="2" charset="0"/>
            </a:endParaRPr>
          </a:p>
          <a:p>
            <a:pPr marL="342900" indent="-342900">
              <a:lnSpc>
                <a:spcPct val="100000"/>
              </a:lnSpc>
              <a:buChar char="•"/>
            </a:pPr>
            <a:r>
              <a:rPr lang="da-DK" noProof="0" dirty="0">
                <a:latin typeface="Helvetica"/>
                <a:cs typeface="Helvetica"/>
              </a:rPr>
              <a:t>Hvad er forskellen på en blodprop i hjernen og en hjerneblødning?</a:t>
            </a:r>
            <a:endParaRPr lang="da-DK" noProof="0" dirty="0">
              <a:cs typeface="Helvetica" pitchFamily="2" charset="0"/>
            </a:endParaRPr>
          </a:p>
          <a:p>
            <a:pPr marL="342900" indent="-342900">
              <a:lnSpc>
                <a:spcPct val="100000"/>
              </a:lnSpc>
              <a:buChar char="•"/>
            </a:pPr>
            <a:r>
              <a:rPr lang="da-DK" noProof="0" dirty="0">
                <a:latin typeface="Helvetica"/>
                <a:cs typeface="Helvetica"/>
              </a:rPr>
              <a:t>Hvor mange mennesker bliver indlagt med stroke hvert år i Danmark?</a:t>
            </a:r>
            <a:endParaRPr lang="da-DK" noProof="0" dirty="0">
              <a:cs typeface="Helvetica" pitchFamily="2" charset="0"/>
            </a:endParaRPr>
          </a:p>
          <a:p>
            <a:pPr marL="342900" indent="-342900">
              <a:lnSpc>
                <a:spcPct val="100000"/>
              </a:lnSpc>
              <a:buChar char="•"/>
            </a:pPr>
            <a:r>
              <a:rPr lang="da-DK" noProof="0" dirty="0">
                <a:latin typeface="Helvetica"/>
                <a:cs typeface="Helvetica"/>
              </a:rPr>
              <a:t>Hvorfor er det vigtigt at få hurtig behandling ved stroke?</a:t>
            </a:r>
            <a:endParaRPr lang="da-DK" noProof="0" dirty="0">
              <a:cs typeface="Helvetica"/>
            </a:endParaRPr>
          </a:p>
          <a:p>
            <a:pPr>
              <a:lnSpc>
                <a:spcPct val="100000"/>
              </a:lnSpc>
            </a:pPr>
            <a:r>
              <a:rPr lang="da-DK" b="1" noProof="0" dirty="0">
                <a:latin typeface="Helvetica"/>
                <a:cs typeface="Helvetica"/>
              </a:rPr>
              <a:t>To og to: </a:t>
            </a:r>
            <a:r>
              <a:rPr lang="da-DK" noProof="0" dirty="0">
                <a:latin typeface="Helvetica"/>
                <a:cs typeface="Helvetica"/>
              </a:rPr>
              <a:t>Tal med din sidemakker om jeres overvejelser.</a:t>
            </a:r>
          </a:p>
          <a:p>
            <a:pPr>
              <a:lnSpc>
                <a:spcPct val="100000"/>
              </a:lnSpc>
            </a:pPr>
            <a:r>
              <a:rPr lang="da-DK" b="1" noProof="0" dirty="0">
                <a:latin typeface="Helvetica"/>
                <a:cs typeface="Helvetica"/>
              </a:rPr>
              <a:t>Fælles: </a:t>
            </a:r>
            <a:r>
              <a:rPr lang="da-DK" noProof="0" dirty="0">
                <a:latin typeface="Helvetica"/>
                <a:cs typeface="Helvetica"/>
              </a:rPr>
              <a:t>Del overvejelserne med resten af klassen og tal om, hvorfor det er vigtigt at lære om stroke i skolen. </a:t>
            </a:r>
          </a:p>
        </p:txBody>
      </p:sp>
      <p:pic>
        <p:nvPicPr>
          <p:cNvPr id="7" name="Graphic 6" descr="Ur med massiv udfyldning">
            <a:extLst>
              <a:ext uri="{FF2B5EF4-FFF2-40B4-BE49-F238E27FC236}">
                <a16:creationId xmlns:a16="http://schemas.microsoft.com/office/drawing/2014/main" id="{DE45E553-8BD1-E32B-4CCB-ACB0C7E167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00779" y="1204717"/>
            <a:ext cx="345846" cy="320491"/>
          </a:xfrm>
          <a:prstGeom prst="rect">
            <a:avLst/>
          </a:prstGeom>
        </p:spPr>
      </p:pic>
      <p:sp>
        <p:nvSpPr>
          <p:cNvPr id="9" name="TextBox 8">
            <a:extLst>
              <a:ext uri="{FF2B5EF4-FFF2-40B4-BE49-F238E27FC236}">
                <a16:creationId xmlns:a16="http://schemas.microsoft.com/office/drawing/2014/main" id="{B5161FED-CE22-6530-820A-E05627B7BE33}"/>
              </a:ext>
            </a:extLst>
          </p:cNvPr>
          <p:cNvSpPr txBox="1"/>
          <p:nvPr/>
        </p:nvSpPr>
        <p:spPr>
          <a:xfrm>
            <a:off x="4246625" y="1214182"/>
            <a:ext cx="2003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400" b="1" noProof="0" dirty="0">
                <a:latin typeface="Helvetica"/>
                <a:cs typeface="Helvetica"/>
              </a:rPr>
              <a:t>5 min.</a:t>
            </a:r>
          </a:p>
        </p:txBody>
      </p:sp>
      <p:pic>
        <p:nvPicPr>
          <p:cNvPr id="6" name="Graphic 5" descr="Hoved med tandhjul med massiv udfyldning">
            <a:extLst>
              <a:ext uri="{FF2B5EF4-FFF2-40B4-BE49-F238E27FC236}">
                <a16:creationId xmlns:a16="http://schemas.microsoft.com/office/drawing/2014/main" id="{CABA89A7-70E3-4651-3FE1-211418CB43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5345" y="1019699"/>
            <a:ext cx="601251" cy="705633"/>
          </a:xfrm>
          <a:prstGeom prst="rect">
            <a:avLst/>
          </a:prstGeom>
        </p:spPr>
      </p:pic>
      <p:sp>
        <p:nvSpPr>
          <p:cNvPr id="8" name="TextBox 7">
            <a:extLst>
              <a:ext uri="{FF2B5EF4-FFF2-40B4-BE49-F238E27FC236}">
                <a16:creationId xmlns:a16="http://schemas.microsoft.com/office/drawing/2014/main" id="{84E82CD4-BD00-CDD8-E6CC-70929E780769}"/>
              </a:ext>
            </a:extLst>
          </p:cNvPr>
          <p:cNvSpPr txBox="1"/>
          <p:nvPr/>
        </p:nvSpPr>
        <p:spPr>
          <a:xfrm>
            <a:off x="3780000" y="158400"/>
            <a:ext cx="38220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a-DK" spc="300" noProof="0" dirty="0">
                <a:latin typeface="Obvia Expanded"/>
              </a:rPr>
              <a:t>LEKTION</a:t>
            </a:r>
            <a:r>
              <a:rPr lang="da-DK" noProof="0" dirty="0">
                <a:latin typeface="Obvia Expanded"/>
              </a:rPr>
              <a:t> G</a:t>
            </a:r>
          </a:p>
        </p:txBody>
      </p:sp>
    </p:spTree>
    <p:extLst>
      <p:ext uri="{BB962C8B-B14F-4D97-AF65-F5344CB8AC3E}">
        <p14:creationId xmlns:p14="http://schemas.microsoft.com/office/powerpoint/2010/main" val="3443131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B77DF-435C-652E-8697-28C782B879FA}"/>
              </a:ext>
            </a:extLst>
          </p:cNvPr>
          <p:cNvSpPr>
            <a:spLocks noGrp="1"/>
          </p:cNvSpPr>
          <p:nvPr>
            <p:ph type="ctrTitle"/>
          </p:nvPr>
        </p:nvSpPr>
        <p:spPr>
          <a:xfrm>
            <a:off x="1076207" y="875376"/>
            <a:ext cx="3822073" cy="507831"/>
          </a:xfrm>
        </p:spPr>
        <p:txBody>
          <a:bodyPr/>
          <a:lstStyle/>
          <a:p>
            <a:r>
              <a:rPr lang="da-DK" spc="300" noProof="0" dirty="0">
                <a:latin typeface="Obvia Expanded"/>
              </a:rPr>
              <a:t>STRÆK</a:t>
            </a:r>
            <a:r>
              <a:rPr lang="da-DK" noProof="0" dirty="0">
                <a:latin typeface="Obvia Expanded"/>
              </a:rPr>
              <a:t> </a:t>
            </a:r>
            <a:r>
              <a:rPr lang="da-DK" spc="300" noProof="0" dirty="0">
                <a:latin typeface="Obvia Expanded"/>
              </a:rPr>
              <a:t>SNAK</a:t>
            </a:r>
            <a:r>
              <a:rPr lang="da-DK" noProof="0" dirty="0">
                <a:latin typeface="Obvia Expanded"/>
              </a:rPr>
              <a:t> SMIL</a:t>
            </a:r>
            <a:endParaRPr lang="da-DK" noProof="0" dirty="0"/>
          </a:p>
        </p:txBody>
      </p:sp>
      <p:pic>
        <p:nvPicPr>
          <p:cNvPr id="5" name="Graphic 4" descr="Videokamera med massiv udfyldning">
            <a:extLst>
              <a:ext uri="{FF2B5EF4-FFF2-40B4-BE49-F238E27FC236}">
                <a16:creationId xmlns:a16="http://schemas.microsoft.com/office/drawing/2014/main" id="{752D0B28-E4B7-4CA2-F6E3-B9B9522C2A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8522" y="657849"/>
            <a:ext cx="811659" cy="811659"/>
          </a:xfrm>
          <a:prstGeom prst="rect">
            <a:avLst/>
          </a:prstGeom>
        </p:spPr>
      </p:pic>
      <p:pic>
        <p:nvPicPr>
          <p:cNvPr id="6" name="Online Media 5" title="Strike. Snak. Smil.">
            <a:hlinkClick r:id="" action="ppaction://media"/>
            <a:extLst>
              <a:ext uri="{FF2B5EF4-FFF2-40B4-BE49-F238E27FC236}">
                <a16:creationId xmlns:a16="http://schemas.microsoft.com/office/drawing/2014/main" id="{F1151103-EEA8-C1F4-6B11-BC65B4F6FAAE}"/>
              </a:ext>
            </a:extLst>
          </p:cNvPr>
          <p:cNvPicPr>
            <a:picLocks noRot="1" noChangeAspect="1"/>
          </p:cNvPicPr>
          <p:nvPr>
            <a:videoFile r:link="rId1"/>
          </p:nvPr>
        </p:nvPicPr>
        <p:blipFill>
          <a:blip r:embed="rId6"/>
          <a:stretch>
            <a:fillRect/>
          </a:stretch>
        </p:blipFill>
        <p:spPr>
          <a:xfrm>
            <a:off x="1878579" y="1469508"/>
            <a:ext cx="8434842" cy="4787161"/>
          </a:xfrm>
          <a:prstGeom prst="rect">
            <a:avLst/>
          </a:prstGeom>
        </p:spPr>
      </p:pic>
      <p:pic>
        <p:nvPicPr>
          <p:cNvPr id="8" name="Graphic 7" descr="Ur med massiv udfyldning">
            <a:extLst>
              <a:ext uri="{FF2B5EF4-FFF2-40B4-BE49-F238E27FC236}">
                <a16:creationId xmlns:a16="http://schemas.microsoft.com/office/drawing/2014/main" id="{0B15ED98-D107-C46C-4C82-55F0B40974A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67710" y="938822"/>
            <a:ext cx="403781" cy="388071"/>
          </a:xfrm>
          <a:prstGeom prst="rect">
            <a:avLst/>
          </a:prstGeom>
        </p:spPr>
      </p:pic>
      <p:sp>
        <p:nvSpPr>
          <p:cNvPr id="10" name="TextBox 9">
            <a:extLst>
              <a:ext uri="{FF2B5EF4-FFF2-40B4-BE49-F238E27FC236}">
                <a16:creationId xmlns:a16="http://schemas.microsoft.com/office/drawing/2014/main" id="{EB03F458-2B56-D517-22C0-5122677E1461}"/>
              </a:ext>
            </a:extLst>
          </p:cNvPr>
          <p:cNvSpPr txBox="1"/>
          <p:nvPr/>
        </p:nvSpPr>
        <p:spPr>
          <a:xfrm>
            <a:off x="5470824" y="975416"/>
            <a:ext cx="2003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400" b="1" noProof="0" dirty="0">
                <a:latin typeface="Helvetica"/>
                <a:cs typeface="Helvetica"/>
              </a:rPr>
              <a:t>2 min.</a:t>
            </a:r>
          </a:p>
        </p:txBody>
      </p:sp>
      <p:sp>
        <p:nvSpPr>
          <p:cNvPr id="7" name="TextBox 7">
            <a:extLst>
              <a:ext uri="{FF2B5EF4-FFF2-40B4-BE49-F238E27FC236}">
                <a16:creationId xmlns:a16="http://schemas.microsoft.com/office/drawing/2014/main" id="{58943BC1-1403-F07E-0E21-25FD585EB2EE}"/>
              </a:ext>
            </a:extLst>
          </p:cNvPr>
          <p:cNvSpPr txBox="1"/>
          <p:nvPr/>
        </p:nvSpPr>
        <p:spPr>
          <a:xfrm>
            <a:off x="3780000" y="158400"/>
            <a:ext cx="38220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a-DK" spc="300" noProof="0" dirty="0">
                <a:latin typeface="Obvia Expanded"/>
              </a:rPr>
              <a:t>LEKTION</a:t>
            </a:r>
            <a:r>
              <a:rPr lang="da-DK" noProof="0" dirty="0">
                <a:latin typeface="Obvia Expanded"/>
              </a:rPr>
              <a:t> G</a:t>
            </a:r>
          </a:p>
        </p:txBody>
      </p:sp>
    </p:spTree>
    <p:extLst>
      <p:ext uri="{BB962C8B-B14F-4D97-AF65-F5344CB8AC3E}">
        <p14:creationId xmlns:p14="http://schemas.microsoft.com/office/powerpoint/2010/main" val="2009486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666171-ED90-FEBC-D3ED-DDD2FB2E85DD}"/>
              </a:ext>
            </a:extLst>
          </p:cNvPr>
          <p:cNvSpPr>
            <a:spLocks noGrp="1"/>
          </p:cNvSpPr>
          <p:nvPr>
            <p:ph type="ctrTitle"/>
          </p:nvPr>
        </p:nvSpPr>
        <p:spPr>
          <a:xfrm>
            <a:off x="1094895" y="1987234"/>
            <a:ext cx="2003841" cy="507831"/>
          </a:xfrm>
        </p:spPr>
        <p:txBody>
          <a:bodyPr/>
          <a:lstStyle/>
          <a:p>
            <a:r>
              <a:rPr lang="da-DK" spc="300" noProof="0" dirty="0"/>
              <a:t>STRÆK</a:t>
            </a:r>
          </a:p>
        </p:txBody>
      </p:sp>
      <p:sp>
        <p:nvSpPr>
          <p:cNvPr id="3" name="Undertitel 2">
            <a:extLst>
              <a:ext uri="{FF2B5EF4-FFF2-40B4-BE49-F238E27FC236}">
                <a16:creationId xmlns:a16="http://schemas.microsoft.com/office/drawing/2014/main" id="{AA4A6875-3A06-E81B-A5D0-2BA2524D93F9}"/>
              </a:ext>
            </a:extLst>
          </p:cNvPr>
          <p:cNvSpPr>
            <a:spLocks noGrp="1"/>
          </p:cNvSpPr>
          <p:nvPr>
            <p:ph type="subTitle" idx="1"/>
          </p:nvPr>
        </p:nvSpPr>
        <p:spPr>
          <a:xfrm>
            <a:off x="1094895" y="2691408"/>
            <a:ext cx="5254978" cy="2831544"/>
          </a:xfrm>
        </p:spPr>
        <p:txBody>
          <a:bodyPr vert="horz" lIns="91440" tIns="45720" rIns="91440" bIns="45720" rtlCol="0" anchor="t">
            <a:spAutoFit/>
          </a:bodyPr>
          <a:lstStyle/>
          <a:p>
            <a:pPr rtl="0">
              <a:lnSpc>
                <a:spcPct val="100000"/>
              </a:lnSpc>
              <a:spcBef>
                <a:spcPts val="0"/>
              </a:spcBef>
              <a:spcAft>
                <a:spcPts val="0"/>
              </a:spcAft>
            </a:pPr>
            <a:r>
              <a:rPr lang="da-DK" b="1" i="0" u="none" strike="noStrike" noProof="0" dirty="0">
                <a:solidFill>
                  <a:srgbClr val="000000"/>
                </a:solidFill>
                <a:effectLst/>
                <a:latin typeface="Helvetica"/>
                <a:cs typeface="Helvetica"/>
              </a:rPr>
              <a:t>Tegn: Hænger den ene arm?</a:t>
            </a:r>
          </a:p>
          <a:p>
            <a:pPr rtl="0">
              <a:lnSpc>
                <a:spcPct val="100000"/>
              </a:lnSpc>
              <a:spcBef>
                <a:spcPts val="0"/>
              </a:spcBef>
              <a:spcAft>
                <a:spcPts val="0"/>
              </a:spcAft>
            </a:pPr>
            <a:br>
              <a:rPr lang="da-DK" b="0" i="0" u="none" strike="noStrike" noProof="0" dirty="0">
                <a:effectLst/>
                <a:latin typeface="Helvetica"/>
              </a:rPr>
            </a:br>
            <a:r>
              <a:rPr lang="da-DK" b="0" i="0" u="none" strike="noStrike" noProof="0" dirty="0">
                <a:solidFill>
                  <a:srgbClr val="000000"/>
                </a:solidFill>
                <a:effectLst/>
                <a:latin typeface="Helvetica"/>
                <a:cs typeface="Helvetica"/>
              </a:rPr>
              <a:t>Bed personen om</a:t>
            </a:r>
            <a:r>
              <a:rPr lang="da-DK" dirty="0">
                <a:solidFill>
                  <a:srgbClr val="000000"/>
                </a:solidFill>
                <a:latin typeface="Helvetica"/>
                <a:cs typeface="Helvetica"/>
              </a:rPr>
              <a:t> </a:t>
            </a:r>
            <a:r>
              <a:rPr lang="da-DK" b="0" i="0" u="none" strike="noStrike" noProof="0" dirty="0">
                <a:solidFill>
                  <a:srgbClr val="000000"/>
                </a:solidFill>
                <a:effectLst/>
                <a:latin typeface="Helvetica"/>
                <a:cs typeface="Helvetica"/>
              </a:rPr>
              <a:t>at løfte armen ligefrem foran sig i 10 sek.</a:t>
            </a:r>
          </a:p>
          <a:p>
            <a:pPr rtl="0">
              <a:lnSpc>
                <a:spcPct val="100000"/>
              </a:lnSpc>
              <a:spcBef>
                <a:spcPts val="0"/>
              </a:spcBef>
              <a:spcAft>
                <a:spcPts val="0"/>
              </a:spcAft>
            </a:pPr>
            <a:br>
              <a:rPr lang="da-DK" b="0" i="0" u="none" strike="noStrike" noProof="0" dirty="0">
                <a:effectLst/>
                <a:latin typeface="Helvetica"/>
              </a:rPr>
            </a:br>
            <a:r>
              <a:rPr lang="da-DK" b="0" i="0" u="none" strike="noStrike" noProof="0" dirty="0">
                <a:solidFill>
                  <a:srgbClr val="000000"/>
                </a:solidFill>
                <a:effectLst/>
                <a:latin typeface="Helvetica"/>
                <a:cs typeface="Helvetica"/>
              </a:rPr>
              <a:t>Kan personen ikke holde armen strakt, </a:t>
            </a:r>
            <a:br>
              <a:rPr lang="da-DK" b="0" i="0" u="none" strike="noStrike" noProof="0" dirty="0">
                <a:effectLst/>
                <a:latin typeface="Helvetica"/>
              </a:rPr>
            </a:br>
            <a:r>
              <a:rPr lang="da-DK" b="0" i="0" u="none" strike="noStrike" noProof="0" dirty="0">
                <a:solidFill>
                  <a:srgbClr val="000000"/>
                </a:solidFill>
                <a:effectLst/>
                <a:latin typeface="Helvetica"/>
                <a:cs typeface="Helvetica"/>
              </a:rPr>
              <a:t>så </a:t>
            </a:r>
            <a:r>
              <a:rPr lang="da-DK" b="1" i="0" u="none" strike="noStrike" noProof="0" dirty="0">
                <a:solidFill>
                  <a:srgbClr val="000000"/>
                </a:solidFill>
                <a:effectLst/>
                <a:latin typeface="Helvetica"/>
                <a:cs typeface="Helvetica"/>
              </a:rPr>
              <a:t>RING 1 - 1 - 2 </a:t>
            </a:r>
            <a:r>
              <a:rPr lang="da-DK" b="0" i="0" u="none" strike="noStrike" noProof="0" dirty="0">
                <a:solidFill>
                  <a:srgbClr val="000000"/>
                </a:solidFill>
                <a:effectLst/>
                <a:latin typeface="Helvetica"/>
                <a:cs typeface="Helvetica"/>
              </a:rPr>
              <a:t>med det samme.</a:t>
            </a:r>
          </a:p>
          <a:p>
            <a:pPr rtl="0">
              <a:lnSpc>
                <a:spcPct val="100000"/>
              </a:lnSpc>
              <a:spcBef>
                <a:spcPts val="0"/>
              </a:spcBef>
              <a:spcAft>
                <a:spcPts val="0"/>
              </a:spcAft>
            </a:pPr>
            <a:br>
              <a:rPr lang="da-DK" sz="1800" b="0" i="0" u="none" strike="noStrike" noProof="0" dirty="0">
                <a:effectLst/>
                <a:latin typeface="Arial" panose="020B0604020202020204" pitchFamily="34" charset="0"/>
              </a:rPr>
            </a:br>
            <a:endParaRPr lang="da-DK" noProof="0" dirty="0"/>
          </a:p>
        </p:txBody>
      </p:sp>
      <p:pic>
        <p:nvPicPr>
          <p:cNvPr id="4" name="Billede 3">
            <a:extLst>
              <a:ext uri="{FF2B5EF4-FFF2-40B4-BE49-F238E27FC236}">
                <a16:creationId xmlns:a16="http://schemas.microsoft.com/office/drawing/2014/main" id="{2985CD50-2895-CDF5-279C-F96F2E51E1E0}"/>
              </a:ext>
            </a:extLst>
          </p:cNvPr>
          <p:cNvPicPr>
            <a:picLocks noChangeAspect="1"/>
          </p:cNvPicPr>
          <p:nvPr/>
        </p:nvPicPr>
        <p:blipFill>
          <a:blip r:embed="rId3"/>
          <a:stretch>
            <a:fillRect/>
          </a:stretch>
        </p:blipFill>
        <p:spPr>
          <a:xfrm>
            <a:off x="7863772" y="1987234"/>
            <a:ext cx="3233333" cy="3600000"/>
          </a:xfrm>
          <a:prstGeom prst="rect">
            <a:avLst/>
          </a:prstGeom>
        </p:spPr>
      </p:pic>
      <p:pic>
        <p:nvPicPr>
          <p:cNvPr id="6" name="Grafik 18" descr="Præsentation med liggende søjlediagram med massiv udfyldning">
            <a:extLst>
              <a:ext uri="{FF2B5EF4-FFF2-40B4-BE49-F238E27FC236}">
                <a16:creationId xmlns:a16="http://schemas.microsoft.com/office/drawing/2014/main" id="{049AB2FB-9363-F04A-23E2-077435031B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9980" y="1037644"/>
            <a:ext cx="583737" cy="583737"/>
          </a:xfrm>
          <a:prstGeom prst="rect">
            <a:avLst/>
          </a:prstGeom>
        </p:spPr>
      </p:pic>
      <p:pic>
        <p:nvPicPr>
          <p:cNvPr id="7" name="Graphic 6" descr="Ur med massiv udfyldning">
            <a:extLst>
              <a:ext uri="{FF2B5EF4-FFF2-40B4-BE49-F238E27FC236}">
                <a16:creationId xmlns:a16="http://schemas.microsoft.com/office/drawing/2014/main" id="{3C6F9CDB-CF1F-D165-F078-8B96DA6E26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08986" y="1107162"/>
            <a:ext cx="345846" cy="320491"/>
          </a:xfrm>
          <a:prstGeom prst="rect">
            <a:avLst/>
          </a:prstGeom>
        </p:spPr>
      </p:pic>
      <p:sp>
        <p:nvSpPr>
          <p:cNvPr id="9" name="TextBox 8">
            <a:extLst>
              <a:ext uri="{FF2B5EF4-FFF2-40B4-BE49-F238E27FC236}">
                <a16:creationId xmlns:a16="http://schemas.microsoft.com/office/drawing/2014/main" id="{5D81B76B-1F20-39CF-A0AC-FBEB6DEF1172}"/>
              </a:ext>
            </a:extLst>
          </p:cNvPr>
          <p:cNvSpPr txBox="1"/>
          <p:nvPr/>
        </p:nvSpPr>
        <p:spPr>
          <a:xfrm>
            <a:off x="2604342" y="1132407"/>
            <a:ext cx="2003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400" b="1" noProof="0" dirty="0">
                <a:latin typeface="Helvetica"/>
                <a:cs typeface="Helvetica"/>
              </a:rPr>
              <a:t>1 min.</a:t>
            </a:r>
          </a:p>
        </p:txBody>
      </p:sp>
      <p:sp>
        <p:nvSpPr>
          <p:cNvPr id="5" name="TextBox 4">
            <a:extLst>
              <a:ext uri="{FF2B5EF4-FFF2-40B4-BE49-F238E27FC236}">
                <a16:creationId xmlns:a16="http://schemas.microsoft.com/office/drawing/2014/main" id="{B2A779A7-59A0-282F-ACE3-0A1D9885D4C7}"/>
              </a:ext>
            </a:extLst>
          </p:cNvPr>
          <p:cNvSpPr txBox="1"/>
          <p:nvPr/>
        </p:nvSpPr>
        <p:spPr>
          <a:xfrm>
            <a:off x="1023717" y="1089617"/>
            <a:ext cx="158062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sz="2000" b="1" noProof="0" dirty="0">
                <a:latin typeface="Helvetica" panose="020B0604020202020204" pitchFamily="34" charset="0"/>
                <a:cs typeface="Helvetica" panose="020B0604020202020204" pitchFamily="34" charset="0"/>
              </a:rPr>
              <a:t>FAKTA</a:t>
            </a:r>
          </a:p>
        </p:txBody>
      </p:sp>
      <p:sp>
        <p:nvSpPr>
          <p:cNvPr id="11" name="TextBox 7">
            <a:extLst>
              <a:ext uri="{FF2B5EF4-FFF2-40B4-BE49-F238E27FC236}">
                <a16:creationId xmlns:a16="http://schemas.microsoft.com/office/drawing/2014/main" id="{A6E13D8F-37C2-8442-80B8-567D3727EED0}"/>
              </a:ext>
            </a:extLst>
          </p:cNvPr>
          <p:cNvSpPr txBox="1"/>
          <p:nvPr/>
        </p:nvSpPr>
        <p:spPr>
          <a:xfrm>
            <a:off x="3780000" y="158400"/>
            <a:ext cx="38220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a-DK" spc="300" noProof="0" dirty="0">
                <a:latin typeface="Obvia Expanded"/>
              </a:rPr>
              <a:t>LEKTION</a:t>
            </a:r>
            <a:r>
              <a:rPr lang="da-DK" noProof="0" dirty="0">
                <a:latin typeface="Obvia Expanded"/>
              </a:rPr>
              <a:t> G</a:t>
            </a:r>
          </a:p>
        </p:txBody>
      </p:sp>
    </p:spTree>
    <p:extLst>
      <p:ext uri="{BB962C8B-B14F-4D97-AF65-F5344CB8AC3E}">
        <p14:creationId xmlns:p14="http://schemas.microsoft.com/office/powerpoint/2010/main" val="160669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AA4A6875-3A06-E81B-A5D0-2BA2524D93F9}"/>
              </a:ext>
            </a:extLst>
          </p:cNvPr>
          <p:cNvSpPr>
            <a:spLocks noGrp="1"/>
          </p:cNvSpPr>
          <p:nvPr>
            <p:ph type="subTitle" idx="1"/>
          </p:nvPr>
        </p:nvSpPr>
        <p:spPr>
          <a:xfrm>
            <a:off x="1097514" y="2727106"/>
            <a:ext cx="6388208" cy="2554545"/>
          </a:xfrm>
        </p:spPr>
        <p:txBody>
          <a:bodyPr vert="horz" wrap="square" lIns="91440" tIns="45720" rIns="91440" bIns="45720" rtlCol="0" anchor="t">
            <a:spAutoFit/>
          </a:bodyPr>
          <a:lstStyle/>
          <a:p>
            <a:pPr rtl="0">
              <a:lnSpc>
                <a:spcPct val="100000"/>
              </a:lnSpc>
              <a:spcBef>
                <a:spcPts val="0"/>
              </a:spcBef>
              <a:spcAft>
                <a:spcPts val="0"/>
              </a:spcAft>
            </a:pPr>
            <a:r>
              <a:rPr lang="da-DK" b="1" i="0" u="none" strike="noStrike" noProof="0" dirty="0">
                <a:solidFill>
                  <a:srgbClr val="000000"/>
                </a:solidFill>
                <a:effectLst/>
                <a:latin typeface="Helvetica"/>
                <a:cs typeface="Helvetica"/>
              </a:rPr>
              <a:t>Tegn: Hænger ordene ikke sammen og er det svært at forstå, hvad personen siger?</a:t>
            </a:r>
          </a:p>
          <a:p>
            <a:pPr>
              <a:lnSpc>
                <a:spcPct val="100000"/>
              </a:lnSpc>
              <a:spcBef>
                <a:spcPts val="0"/>
              </a:spcBef>
            </a:pPr>
            <a:br>
              <a:rPr lang="da-DK" b="0" i="0" u="none" strike="noStrike" noProof="0" dirty="0">
                <a:effectLst/>
                <a:latin typeface="Helvetica"/>
              </a:rPr>
            </a:br>
            <a:r>
              <a:rPr lang="da-DK" b="0" i="0" u="none" strike="noStrike" noProof="0" dirty="0">
                <a:solidFill>
                  <a:srgbClr val="000000"/>
                </a:solidFill>
                <a:effectLst/>
                <a:latin typeface="Helvetica"/>
                <a:cs typeface="Helvetica"/>
              </a:rPr>
              <a:t>Bed personen om at gentage en sætning</a:t>
            </a:r>
            <a:r>
              <a:rPr lang="da-DK" dirty="0">
                <a:solidFill>
                  <a:srgbClr val="000000"/>
                </a:solidFill>
                <a:latin typeface="Helvetica"/>
                <a:cs typeface="Helvetica"/>
              </a:rPr>
              <a:t>, f.eks. </a:t>
            </a:r>
            <a:r>
              <a:rPr lang="da-DK" b="0" i="0" u="none" strike="noStrike" noProof="0" dirty="0">
                <a:solidFill>
                  <a:srgbClr val="000000"/>
                </a:solidFill>
                <a:effectLst/>
                <a:latin typeface="Helvetica"/>
                <a:cs typeface="Helvetica"/>
              </a:rPr>
              <a:t>’Orkesteret spillede og publikum klappede’</a:t>
            </a:r>
          </a:p>
          <a:p>
            <a:pPr>
              <a:lnSpc>
                <a:spcPct val="100000"/>
              </a:lnSpc>
              <a:spcBef>
                <a:spcPts val="0"/>
              </a:spcBef>
            </a:pPr>
            <a:br>
              <a:rPr lang="da-DK" b="0" i="0" u="none" strike="noStrike" noProof="0" dirty="0">
                <a:effectLst/>
                <a:latin typeface="Helvetica"/>
              </a:rPr>
            </a:br>
            <a:r>
              <a:rPr lang="da-DK" b="0" i="0" u="none" strike="noStrike" noProof="0" dirty="0">
                <a:solidFill>
                  <a:srgbClr val="000000"/>
                </a:solidFill>
                <a:effectLst/>
                <a:latin typeface="Helvetica"/>
                <a:cs typeface="Helvetica"/>
              </a:rPr>
              <a:t>Taler personen mærkeligt eller kan personen ikke rigtig tale, så RING </a:t>
            </a:r>
            <a:r>
              <a:rPr lang="da-DK" b="1" i="0" u="none" strike="noStrike" noProof="0" dirty="0">
                <a:solidFill>
                  <a:srgbClr val="000000"/>
                </a:solidFill>
                <a:effectLst/>
                <a:latin typeface="Helvetica"/>
                <a:cs typeface="Helvetica"/>
              </a:rPr>
              <a:t>1 - 1 - 2 </a:t>
            </a:r>
            <a:r>
              <a:rPr lang="da-DK" b="0" i="0" u="none" strike="noStrike" noProof="0" dirty="0">
                <a:solidFill>
                  <a:srgbClr val="000000"/>
                </a:solidFill>
                <a:effectLst/>
                <a:latin typeface="Helvetica"/>
                <a:cs typeface="Helvetica"/>
              </a:rPr>
              <a:t>med det samme.</a:t>
            </a:r>
            <a:endParaRPr lang="da-DK" noProof="0" dirty="0">
              <a:latin typeface="Helvetica"/>
              <a:cs typeface="Helvetica"/>
            </a:endParaRPr>
          </a:p>
        </p:txBody>
      </p:sp>
      <p:pic>
        <p:nvPicPr>
          <p:cNvPr id="5" name="Billede 4">
            <a:extLst>
              <a:ext uri="{FF2B5EF4-FFF2-40B4-BE49-F238E27FC236}">
                <a16:creationId xmlns:a16="http://schemas.microsoft.com/office/drawing/2014/main" id="{A9B9E3DF-415E-8EE2-51AA-3F5B009EDE98}"/>
              </a:ext>
            </a:extLst>
          </p:cNvPr>
          <p:cNvPicPr>
            <a:picLocks noChangeAspect="1"/>
          </p:cNvPicPr>
          <p:nvPr/>
        </p:nvPicPr>
        <p:blipFill>
          <a:blip r:embed="rId3"/>
          <a:stretch>
            <a:fillRect/>
          </a:stretch>
        </p:blipFill>
        <p:spPr>
          <a:xfrm>
            <a:off x="8837972" y="1979694"/>
            <a:ext cx="2597015" cy="3600000"/>
          </a:xfrm>
          <a:prstGeom prst="rect">
            <a:avLst/>
          </a:prstGeom>
        </p:spPr>
      </p:pic>
      <p:pic>
        <p:nvPicPr>
          <p:cNvPr id="7" name="Graphic 6" descr="Ur med massiv udfyldning">
            <a:extLst>
              <a:ext uri="{FF2B5EF4-FFF2-40B4-BE49-F238E27FC236}">
                <a16:creationId xmlns:a16="http://schemas.microsoft.com/office/drawing/2014/main" id="{DEAA7378-AFFD-7FF7-B7A9-FF3E69F2EC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33224" y="1136909"/>
            <a:ext cx="345846" cy="320491"/>
          </a:xfrm>
          <a:prstGeom prst="rect">
            <a:avLst/>
          </a:prstGeom>
        </p:spPr>
      </p:pic>
      <p:sp>
        <p:nvSpPr>
          <p:cNvPr id="4" name="Titel 1">
            <a:extLst>
              <a:ext uri="{FF2B5EF4-FFF2-40B4-BE49-F238E27FC236}">
                <a16:creationId xmlns:a16="http://schemas.microsoft.com/office/drawing/2014/main" id="{3CD08253-51B3-4475-6768-C39C02E5BD61}"/>
              </a:ext>
            </a:extLst>
          </p:cNvPr>
          <p:cNvSpPr txBox="1">
            <a:spLocks/>
          </p:cNvSpPr>
          <p:nvPr/>
        </p:nvSpPr>
        <p:spPr>
          <a:xfrm>
            <a:off x="1094895" y="1979694"/>
            <a:ext cx="1924360" cy="507831"/>
          </a:xfrm>
          <a:prstGeom prst="rect">
            <a:avLst/>
          </a:prstGeom>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3000" b="0" i="0" kern="1200" spc="600">
                <a:solidFill>
                  <a:schemeClr val="tx1"/>
                </a:solidFill>
                <a:latin typeface="Obvia Expanded" panose="02000503040000020004" pitchFamily="2" charset="77"/>
                <a:ea typeface="+mj-ea"/>
                <a:cs typeface="+mj-cs"/>
              </a:defRPr>
            </a:lvl1pPr>
          </a:lstStyle>
          <a:p>
            <a:r>
              <a:rPr lang="da-DK" spc="300" dirty="0"/>
              <a:t>SNAK</a:t>
            </a:r>
          </a:p>
        </p:txBody>
      </p:sp>
      <p:pic>
        <p:nvPicPr>
          <p:cNvPr id="11" name="Grafik 18" descr="Præsentation med liggende søjlediagram med massiv udfyldning">
            <a:extLst>
              <a:ext uri="{FF2B5EF4-FFF2-40B4-BE49-F238E27FC236}">
                <a16:creationId xmlns:a16="http://schemas.microsoft.com/office/drawing/2014/main" id="{F1C334E5-84B1-9DCB-9830-F62D031024A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9980" y="1037644"/>
            <a:ext cx="583737" cy="583737"/>
          </a:xfrm>
          <a:prstGeom prst="rect">
            <a:avLst/>
          </a:prstGeom>
        </p:spPr>
      </p:pic>
      <p:sp>
        <p:nvSpPr>
          <p:cNvPr id="12" name="TextBox 8">
            <a:extLst>
              <a:ext uri="{FF2B5EF4-FFF2-40B4-BE49-F238E27FC236}">
                <a16:creationId xmlns:a16="http://schemas.microsoft.com/office/drawing/2014/main" id="{732570E2-02EB-7F62-B0DC-4D64CCA4CAE4}"/>
              </a:ext>
            </a:extLst>
          </p:cNvPr>
          <p:cNvSpPr txBox="1"/>
          <p:nvPr/>
        </p:nvSpPr>
        <p:spPr>
          <a:xfrm>
            <a:off x="2778079" y="1149623"/>
            <a:ext cx="2003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400" b="1" noProof="0" dirty="0">
                <a:latin typeface="Helvetica"/>
                <a:cs typeface="Helvetica"/>
              </a:rPr>
              <a:t>1 min.</a:t>
            </a:r>
          </a:p>
        </p:txBody>
      </p:sp>
      <p:sp>
        <p:nvSpPr>
          <p:cNvPr id="13" name="TextBox 4">
            <a:extLst>
              <a:ext uri="{FF2B5EF4-FFF2-40B4-BE49-F238E27FC236}">
                <a16:creationId xmlns:a16="http://schemas.microsoft.com/office/drawing/2014/main" id="{BF565FB4-88D8-81ED-604B-0E7E5BE44CF3}"/>
              </a:ext>
            </a:extLst>
          </p:cNvPr>
          <p:cNvSpPr txBox="1"/>
          <p:nvPr/>
        </p:nvSpPr>
        <p:spPr>
          <a:xfrm>
            <a:off x="1023717" y="1097745"/>
            <a:ext cx="158062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sz="2000" b="1" noProof="0" dirty="0">
                <a:latin typeface="Helvetica" panose="020B0604020202020204" pitchFamily="34" charset="0"/>
                <a:cs typeface="Helvetica" panose="020B0604020202020204" pitchFamily="34" charset="0"/>
              </a:rPr>
              <a:t>FAKTA</a:t>
            </a:r>
          </a:p>
        </p:txBody>
      </p:sp>
      <p:sp>
        <p:nvSpPr>
          <p:cNvPr id="17" name="TextBox 7">
            <a:extLst>
              <a:ext uri="{FF2B5EF4-FFF2-40B4-BE49-F238E27FC236}">
                <a16:creationId xmlns:a16="http://schemas.microsoft.com/office/drawing/2014/main" id="{2276ABD5-931B-89F2-5CBF-08A8D301560B}"/>
              </a:ext>
            </a:extLst>
          </p:cNvPr>
          <p:cNvSpPr txBox="1"/>
          <p:nvPr/>
        </p:nvSpPr>
        <p:spPr>
          <a:xfrm>
            <a:off x="3780000" y="158400"/>
            <a:ext cx="38220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a-DK" spc="300" noProof="0" dirty="0">
                <a:latin typeface="Obvia Expanded"/>
              </a:rPr>
              <a:t>LEKTION</a:t>
            </a:r>
            <a:r>
              <a:rPr lang="da-DK" noProof="0" dirty="0">
                <a:latin typeface="Obvia Expanded"/>
              </a:rPr>
              <a:t> G</a:t>
            </a:r>
          </a:p>
        </p:txBody>
      </p:sp>
    </p:spTree>
    <p:extLst>
      <p:ext uri="{BB962C8B-B14F-4D97-AF65-F5344CB8AC3E}">
        <p14:creationId xmlns:p14="http://schemas.microsoft.com/office/powerpoint/2010/main" val="2475873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AA4A6875-3A06-E81B-A5D0-2BA2524D93F9}"/>
              </a:ext>
            </a:extLst>
          </p:cNvPr>
          <p:cNvSpPr>
            <a:spLocks noGrp="1"/>
          </p:cNvSpPr>
          <p:nvPr>
            <p:ph type="subTitle" idx="1"/>
          </p:nvPr>
        </p:nvSpPr>
        <p:spPr>
          <a:xfrm>
            <a:off x="1094895" y="2763070"/>
            <a:ext cx="6561512" cy="2523768"/>
          </a:xfrm>
        </p:spPr>
        <p:txBody>
          <a:bodyPr vert="horz" wrap="square" lIns="91440" tIns="45720" rIns="91440" bIns="45720" rtlCol="0" anchor="t">
            <a:spAutoFit/>
          </a:bodyPr>
          <a:lstStyle/>
          <a:p>
            <a:pPr rtl="0">
              <a:lnSpc>
                <a:spcPct val="100000"/>
              </a:lnSpc>
              <a:spcBef>
                <a:spcPts val="0"/>
              </a:spcBef>
              <a:spcAft>
                <a:spcPts val="0"/>
              </a:spcAft>
            </a:pPr>
            <a:r>
              <a:rPr lang="da-DK" b="1" i="0" u="none" strike="noStrike" noProof="0" dirty="0">
                <a:solidFill>
                  <a:srgbClr val="000000"/>
                </a:solidFill>
                <a:effectLst/>
                <a:latin typeface="Helvetica"/>
                <a:cs typeface="Helvetica"/>
              </a:rPr>
              <a:t>Tegn: Hænger den ene mundvige?</a:t>
            </a:r>
          </a:p>
          <a:p>
            <a:pPr rtl="0">
              <a:lnSpc>
                <a:spcPct val="100000"/>
              </a:lnSpc>
              <a:spcBef>
                <a:spcPts val="0"/>
              </a:spcBef>
              <a:spcAft>
                <a:spcPts val="0"/>
              </a:spcAft>
            </a:pPr>
            <a:br>
              <a:rPr lang="da-DK" b="0" i="0" u="none" strike="noStrike" noProof="0" dirty="0">
                <a:effectLst/>
                <a:latin typeface="Helvetica"/>
              </a:rPr>
            </a:br>
            <a:r>
              <a:rPr lang="da-DK" b="0" i="0" u="none" strike="noStrike" noProof="0" dirty="0">
                <a:solidFill>
                  <a:srgbClr val="000000"/>
                </a:solidFill>
                <a:effectLst/>
                <a:latin typeface="Helvetica"/>
                <a:cs typeface="Helvetica"/>
              </a:rPr>
              <a:t>Bed personen om at prøve at smile</a:t>
            </a:r>
          </a:p>
          <a:p>
            <a:pPr>
              <a:lnSpc>
                <a:spcPct val="100000"/>
              </a:lnSpc>
              <a:spcBef>
                <a:spcPts val="0"/>
              </a:spcBef>
            </a:pPr>
            <a:br>
              <a:rPr lang="da-DK" b="0" i="0" u="none" strike="noStrike" noProof="0" dirty="0">
                <a:effectLst/>
                <a:latin typeface="Helvetica"/>
              </a:rPr>
            </a:br>
            <a:r>
              <a:rPr lang="da-DK" b="0" i="0" u="none" strike="noStrike" noProof="0" dirty="0">
                <a:solidFill>
                  <a:srgbClr val="000000"/>
                </a:solidFill>
                <a:effectLst/>
                <a:latin typeface="Helvetica"/>
                <a:cs typeface="Helvetica"/>
              </a:rPr>
              <a:t>Er smilet skævt og hænger den ene mundvige, så </a:t>
            </a:r>
            <a:r>
              <a:rPr lang="da-DK" b="1" i="0" u="none" strike="noStrike" noProof="0" dirty="0">
                <a:solidFill>
                  <a:srgbClr val="000000"/>
                </a:solidFill>
                <a:effectLst/>
                <a:latin typeface="Helvetica"/>
                <a:cs typeface="Helvetica"/>
              </a:rPr>
              <a:t>RING 1 - 1 - 2 </a:t>
            </a:r>
            <a:r>
              <a:rPr lang="da-DK" b="0" i="0" u="none" strike="noStrike" noProof="0" dirty="0">
                <a:solidFill>
                  <a:srgbClr val="000000"/>
                </a:solidFill>
                <a:effectLst/>
                <a:latin typeface="Helvetica"/>
                <a:cs typeface="Helvetica"/>
              </a:rPr>
              <a:t>med det samme.</a:t>
            </a:r>
          </a:p>
          <a:p>
            <a:pPr rtl="0">
              <a:lnSpc>
                <a:spcPct val="100000"/>
              </a:lnSpc>
              <a:spcBef>
                <a:spcPts val="0"/>
              </a:spcBef>
              <a:spcAft>
                <a:spcPts val="0"/>
              </a:spcAft>
            </a:pPr>
            <a:br>
              <a:rPr lang="da-DK" sz="1800" b="0" i="0" u="none" strike="noStrike" noProof="0" dirty="0">
                <a:effectLst/>
                <a:latin typeface="Arial" panose="020B0604020202020204" pitchFamily="34" charset="0"/>
              </a:rPr>
            </a:br>
            <a:endParaRPr lang="da-DK" noProof="0" dirty="0"/>
          </a:p>
        </p:txBody>
      </p:sp>
      <p:pic>
        <p:nvPicPr>
          <p:cNvPr id="5" name="Billede 4">
            <a:extLst>
              <a:ext uri="{FF2B5EF4-FFF2-40B4-BE49-F238E27FC236}">
                <a16:creationId xmlns:a16="http://schemas.microsoft.com/office/drawing/2014/main" id="{93169B4C-DD86-7451-DAFF-7E878896AB04}"/>
              </a:ext>
            </a:extLst>
          </p:cNvPr>
          <p:cNvPicPr>
            <a:picLocks noChangeAspect="1"/>
          </p:cNvPicPr>
          <p:nvPr/>
        </p:nvPicPr>
        <p:blipFill>
          <a:blip r:embed="rId3"/>
          <a:stretch>
            <a:fillRect/>
          </a:stretch>
        </p:blipFill>
        <p:spPr>
          <a:xfrm>
            <a:off x="8926389" y="1996117"/>
            <a:ext cx="2466667" cy="3600000"/>
          </a:xfrm>
          <a:prstGeom prst="rect">
            <a:avLst/>
          </a:prstGeom>
        </p:spPr>
      </p:pic>
      <p:pic>
        <p:nvPicPr>
          <p:cNvPr id="12" name="Graphic 6" descr="Ur med massiv udfyldning">
            <a:extLst>
              <a:ext uri="{FF2B5EF4-FFF2-40B4-BE49-F238E27FC236}">
                <a16:creationId xmlns:a16="http://schemas.microsoft.com/office/drawing/2014/main" id="{2C94E4CE-B459-D65F-5DA5-495077F8F3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31419" y="1126796"/>
            <a:ext cx="345846" cy="320491"/>
          </a:xfrm>
          <a:prstGeom prst="rect">
            <a:avLst/>
          </a:prstGeom>
        </p:spPr>
      </p:pic>
      <p:sp>
        <p:nvSpPr>
          <p:cNvPr id="13" name="Titel 1">
            <a:extLst>
              <a:ext uri="{FF2B5EF4-FFF2-40B4-BE49-F238E27FC236}">
                <a16:creationId xmlns:a16="http://schemas.microsoft.com/office/drawing/2014/main" id="{AFF5956B-DD9B-982F-28C4-8F2C8EC06513}"/>
              </a:ext>
            </a:extLst>
          </p:cNvPr>
          <p:cNvSpPr txBox="1">
            <a:spLocks/>
          </p:cNvSpPr>
          <p:nvPr/>
        </p:nvSpPr>
        <p:spPr>
          <a:xfrm>
            <a:off x="1094895" y="1979694"/>
            <a:ext cx="1924360" cy="507831"/>
          </a:xfrm>
          <a:prstGeom prst="rect">
            <a:avLst/>
          </a:prstGeom>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3000" b="0" i="0" kern="1200" spc="600">
                <a:solidFill>
                  <a:schemeClr val="tx1"/>
                </a:solidFill>
                <a:latin typeface="Obvia Expanded" panose="02000503040000020004" pitchFamily="2" charset="77"/>
                <a:ea typeface="+mj-ea"/>
                <a:cs typeface="+mj-cs"/>
              </a:defRPr>
            </a:lvl1pPr>
          </a:lstStyle>
          <a:p>
            <a:r>
              <a:rPr lang="da-DK" spc="300" dirty="0"/>
              <a:t>SMIL</a:t>
            </a:r>
          </a:p>
        </p:txBody>
      </p:sp>
      <p:pic>
        <p:nvPicPr>
          <p:cNvPr id="14" name="Grafik 18" descr="Præsentation med liggende søjlediagram med massiv udfyldning">
            <a:extLst>
              <a:ext uri="{FF2B5EF4-FFF2-40B4-BE49-F238E27FC236}">
                <a16:creationId xmlns:a16="http://schemas.microsoft.com/office/drawing/2014/main" id="{2FF72300-15E1-8EA8-F00F-7E37AC3AD2E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9980" y="1037644"/>
            <a:ext cx="583737" cy="583737"/>
          </a:xfrm>
          <a:prstGeom prst="rect">
            <a:avLst/>
          </a:prstGeom>
        </p:spPr>
      </p:pic>
      <p:sp>
        <p:nvSpPr>
          <p:cNvPr id="15" name="TextBox 8">
            <a:extLst>
              <a:ext uri="{FF2B5EF4-FFF2-40B4-BE49-F238E27FC236}">
                <a16:creationId xmlns:a16="http://schemas.microsoft.com/office/drawing/2014/main" id="{B928D5BC-8295-50D1-1BF8-FB529B196CCA}"/>
              </a:ext>
            </a:extLst>
          </p:cNvPr>
          <p:cNvSpPr txBox="1"/>
          <p:nvPr/>
        </p:nvSpPr>
        <p:spPr>
          <a:xfrm>
            <a:off x="2777265" y="1139510"/>
            <a:ext cx="2003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400" b="1" noProof="0" dirty="0">
                <a:latin typeface="Helvetica"/>
                <a:cs typeface="Helvetica"/>
              </a:rPr>
              <a:t>1 min.</a:t>
            </a:r>
          </a:p>
        </p:txBody>
      </p:sp>
      <p:sp>
        <p:nvSpPr>
          <p:cNvPr id="16" name="TextBox 4">
            <a:extLst>
              <a:ext uri="{FF2B5EF4-FFF2-40B4-BE49-F238E27FC236}">
                <a16:creationId xmlns:a16="http://schemas.microsoft.com/office/drawing/2014/main" id="{9C3B2059-CD7A-B3D4-67CC-6490ABE30F32}"/>
              </a:ext>
            </a:extLst>
          </p:cNvPr>
          <p:cNvSpPr txBox="1"/>
          <p:nvPr/>
        </p:nvSpPr>
        <p:spPr>
          <a:xfrm>
            <a:off x="1023717" y="1086987"/>
            <a:ext cx="158062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sz="2000" b="1" noProof="0" dirty="0">
                <a:latin typeface="Helvetica" panose="020B0604020202020204" pitchFamily="34" charset="0"/>
                <a:cs typeface="Helvetica" panose="020B0604020202020204" pitchFamily="34" charset="0"/>
              </a:rPr>
              <a:t>FAKTA</a:t>
            </a:r>
          </a:p>
        </p:txBody>
      </p:sp>
      <p:sp>
        <p:nvSpPr>
          <p:cNvPr id="18" name="TextBox 7">
            <a:extLst>
              <a:ext uri="{FF2B5EF4-FFF2-40B4-BE49-F238E27FC236}">
                <a16:creationId xmlns:a16="http://schemas.microsoft.com/office/drawing/2014/main" id="{BF4140C1-F997-AA28-E077-04E55DDE929E}"/>
              </a:ext>
            </a:extLst>
          </p:cNvPr>
          <p:cNvSpPr txBox="1"/>
          <p:nvPr/>
        </p:nvSpPr>
        <p:spPr>
          <a:xfrm>
            <a:off x="3780000" y="158400"/>
            <a:ext cx="38220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a-DK" spc="300" noProof="0" dirty="0">
                <a:latin typeface="Obvia Expanded"/>
              </a:rPr>
              <a:t>LEKTION</a:t>
            </a:r>
            <a:r>
              <a:rPr lang="da-DK" noProof="0" dirty="0">
                <a:latin typeface="Obvia Expanded"/>
              </a:rPr>
              <a:t> G</a:t>
            </a:r>
          </a:p>
        </p:txBody>
      </p:sp>
    </p:spTree>
    <p:extLst>
      <p:ext uri="{BB962C8B-B14F-4D97-AF65-F5344CB8AC3E}">
        <p14:creationId xmlns:p14="http://schemas.microsoft.com/office/powerpoint/2010/main" val="2902271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B78CB-CF56-B53B-0DBA-EAB7B1F8F233}"/>
            </a:ext>
          </a:extLst>
        </p:cNvPr>
        <p:cNvGrpSpPr/>
        <p:nvPr/>
      </p:nvGrpSpPr>
      <p:grpSpPr>
        <a:xfrm>
          <a:off x="0" y="0"/>
          <a:ext cx="0" cy="0"/>
          <a:chOff x="0" y="0"/>
          <a:chExt cx="0" cy="0"/>
        </a:xfrm>
      </p:grpSpPr>
      <p:sp>
        <p:nvSpPr>
          <p:cNvPr id="11" name="Rektangel 5">
            <a:extLst>
              <a:ext uri="{FF2B5EF4-FFF2-40B4-BE49-F238E27FC236}">
                <a16:creationId xmlns:a16="http://schemas.microsoft.com/office/drawing/2014/main" id="{D59A90B2-3411-894F-C8EF-E11909A54D07}"/>
              </a:ext>
            </a:extLst>
          </p:cNvPr>
          <p:cNvSpPr/>
          <p:nvPr/>
        </p:nvSpPr>
        <p:spPr>
          <a:xfrm>
            <a:off x="1208341" y="2124462"/>
            <a:ext cx="9728599" cy="254435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AEAC8C98-C7F7-9094-6D5F-C68A5B59A174}"/>
              </a:ext>
            </a:extLst>
          </p:cNvPr>
          <p:cNvSpPr>
            <a:spLocks noGrp="1"/>
          </p:cNvSpPr>
          <p:nvPr>
            <p:ph type="ctrTitle"/>
          </p:nvPr>
        </p:nvSpPr>
        <p:spPr>
          <a:xfrm>
            <a:off x="1137355" y="1119968"/>
            <a:ext cx="2838468" cy="507831"/>
          </a:xfrm>
        </p:spPr>
        <p:txBody>
          <a:bodyPr/>
          <a:lstStyle/>
          <a:p>
            <a:r>
              <a:rPr lang="da-DK" spc="300" noProof="0" dirty="0">
                <a:latin typeface="Obvia Expanded"/>
              </a:rPr>
              <a:t>REFLEKSION</a:t>
            </a:r>
            <a:endParaRPr lang="da-DK" spc="300" noProof="0" dirty="0"/>
          </a:p>
        </p:txBody>
      </p:sp>
      <p:sp>
        <p:nvSpPr>
          <p:cNvPr id="3" name="Subtitle 2">
            <a:extLst>
              <a:ext uri="{FF2B5EF4-FFF2-40B4-BE49-F238E27FC236}">
                <a16:creationId xmlns:a16="http://schemas.microsoft.com/office/drawing/2014/main" id="{375B9C11-5D98-4CA1-2CE8-37AC36899A8C}"/>
              </a:ext>
            </a:extLst>
          </p:cNvPr>
          <p:cNvSpPr>
            <a:spLocks noGrp="1"/>
          </p:cNvSpPr>
          <p:nvPr>
            <p:ph type="subTitle" idx="1"/>
          </p:nvPr>
        </p:nvSpPr>
        <p:spPr>
          <a:xfrm>
            <a:off x="1631576" y="2375513"/>
            <a:ext cx="8848165" cy="1887696"/>
          </a:xfrm>
        </p:spPr>
        <p:txBody>
          <a:bodyPr vert="horz" wrap="square" lIns="91440" tIns="45720" rIns="91440" bIns="45720" rtlCol="0" anchor="t">
            <a:spAutoFit/>
          </a:bodyPr>
          <a:lstStyle/>
          <a:p>
            <a:pPr>
              <a:lnSpc>
                <a:spcPct val="100000"/>
              </a:lnSpc>
            </a:pPr>
            <a:r>
              <a:rPr lang="da-DK" b="1" noProof="0" dirty="0">
                <a:latin typeface="Helvetica"/>
                <a:cs typeface="Helvetica"/>
              </a:rPr>
              <a:t>Alene: </a:t>
            </a:r>
            <a:r>
              <a:rPr lang="da-DK" noProof="0" dirty="0">
                <a:latin typeface="Helvetica"/>
                <a:cs typeface="Helvetica"/>
              </a:rPr>
              <a:t>Har du hørt om Stræk, Snak, Smil før? Hvad får det dig til at tænke på? Hvordan tænker du, at remsen kan hjælpe dig med at se, om en person har fået et stroke?</a:t>
            </a:r>
            <a:endParaRPr lang="da-DK" noProof="0" dirty="0">
              <a:cs typeface="Helvetica"/>
            </a:endParaRPr>
          </a:p>
          <a:p>
            <a:pPr>
              <a:lnSpc>
                <a:spcPct val="100000"/>
              </a:lnSpc>
            </a:pPr>
            <a:r>
              <a:rPr lang="da-DK" b="1" noProof="0" dirty="0">
                <a:latin typeface="Helvetica"/>
                <a:cs typeface="Helvetica"/>
              </a:rPr>
              <a:t>To og to: </a:t>
            </a:r>
            <a:r>
              <a:rPr lang="da-DK" noProof="0" dirty="0">
                <a:latin typeface="Helvetica"/>
                <a:cs typeface="Helvetica"/>
              </a:rPr>
              <a:t>Tal med din sidemakker om jeres overvejelser.</a:t>
            </a:r>
            <a:endParaRPr lang="da-DK" noProof="0" dirty="0">
              <a:cs typeface="Helvetica"/>
            </a:endParaRPr>
          </a:p>
          <a:p>
            <a:pPr>
              <a:lnSpc>
                <a:spcPct val="100000"/>
              </a:lnSpc>
            </a:pPr>
            <a:r>
              <a:rPr lang="da-DK" b="1" noProof="0" dirty="0">
                <a:latin typeface="Helvetica"/>
                <a:cs typeface="Helvetica"/>
              </a:rPr>
              <a:t>Fælles:</a:t>
            </a:r>
            <a:r>
              <a:rPr lang="da-DK" noProof="0" dirty="0">
                <a:latin typeface="Helvetica"/>
                <a:cs typeface="Helvetica"/>
              </a:rPr>
              <a:t> Del overvejelserne med resten af klassen. </a:t>
            </a:r>
            <a:endParaRPr lang="da-DK" noProof="0" dirty="0">
              <a:latin typeface="Helvetica"/>
            </a:endParaRPr>
          </a:p>
        </p:txBody>
      </p:sp>
      <p:pic>
        <p:nvPicPr>
          <p:cNvPr id="7" name="Graphic 6" descr="Ur med massiv udfyldning">
            <a:extLst>
              <a:ext uri="{FF2B5EF4-FFF2-40B4-BE49-F238E27FC236}">
                <a16:creationId xmlns:a16="http://schemas.microsoft.com/office/drawing/2014/main" id="{AD9A63DC-6B13-DD11-2AEB-D19955C40E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38825" y="1173566"/>
            <a:ext cx="345846" cy="320491"/>
          </a:xfrm>
          <a:prstGeom prst="rect">
            <a:avLst/>
          </a:prstGeom>
        </p:spPr>
      </p:pic>
      <p:sp>
        <p:nvSpPr>
          <p:cNvPr id="9" name="TextBox 8">
            <a:extLst>
              <a:ext uri="{FF2B5EF4-FFF2-40B4-BE49-F238E27FC236}">
                <a16:creationId xmlns:a16="http://schemas.microsoft.com/office/drawing/2014/main" id="{DA02B6D2-A49E-10C0-26C5-53ABD3E58942}"/>
              </a:ext>
            </a:extLst>
          </p:cNvPr>
          <p:cNvSpPr txBox="1"/>
          <p:nvPr/>
        </p:nvSpPr>
        <p:spPr>
          <a:xfrm>
            <a:off x="4461370" y="1183443"/>
            <a:ext cx="2003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400" b="1" noProof="0">
                <a:latin typeface="Helvetica"/>
                <a:cs typeface="Helvetica"/>
              </a:rPr>
              <a:t>5 min.</a:t>
            </a:r>
          </a:p>
        </p:txBody>
      </p:sp>
      <p:pic>
        <p:nvPicPr>
          <p:cNvPr id="6" name="Graphic 5" descr="Hoved med tandhjul med massiv udfyldning">
            <a:extLst>
              <a:ext uri="{FF2B5EF4-FFF2-40B4-BE49-F238E27FC236}">
                <a16:creationId xmlns:a16="http://schemas.microsoft.com/office/drawing/2014/main" id="{B6F186C0-9A00-4F59-82EA-BCFAF9921FF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5345" y="1019699"/>
            <a:ext cx="601251" cy="705633"/>
          </a:xfrm>
          <a:prstGeom prst="rect">
            <a:avLst/>
          </a:prstGeom>
        </p:spPr>
      </p:pic>
      <p:sp>
        <p:nvSpPr>
          <p:cNvPr id="4" name="TextBox 7">
            <a:extLst>
              <a:ext uri="{FF2B5EF4-FFF2-40B4-BE49-F238E27FC236}">
                <a16:creationId xmlns:a16="http://schemas.microsoft.com/office/drawing/2014/main" id="{0413CE65-F1E9-BFB1-6EE9-037364E229C9}"/>
              </a:ext>
            </a:extLst>
          </p:cNvPr>
          <p:cNvSpPr txBox="1"/>
          <p:nvPr/>
        </p:nvSpPr>
        <p:spPr>
          <a:xfrm>
            <a:off x="3780000" y="158400"/>
            <a:ext cx="38220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a-DK" spc="300" noProof="0" dirty="0">
                <a:latin typeface="Obvia Expanded"/>
              </a:rPr>
              <a:t>LEKTION</a:t>
            </a:r>
            <a:r>
              <a:rPr lang="da-DK" noProof="0" dirty="0">
                <a:latin typeface="Obvia Expanded"/>
              </a:rPr>
              <a:t> G</a:t>
            </a:r>
          </a:p>
        </p:txBody>
      </p:sp>
    </p:spTree>
    <p:extLst>
      <p:ext uri="{BB962C8B-B14F-4D97-AF65-F5344CB8AC3E}">
        <p14:creationId xmlns:p14="http://schemas.microsoft.com/office/powerpoint/2010/main" val="1939075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7305E-9CD4-3322-4B99-B8DFEB6C282B}"/>
            </a:ext>
          </a:extLst>
        </p:cNvPr>
        <p:cNvGrpSpPr/>
        <p:nvPr/>
      </p:nvGrpSpPr>
      <p:grpSpPr>
        <a:xfrm>
          <a:off x="0" y="0"/>
          <a:ext cx="0" cy="0"/>
          <a:chOff x="0" y="0"/>
          <a:chExt cx="0" cy="0"/>
        </a:xfrm>
      </p:grpSpPr>
      <p:sp>
        <p:nvSpPr>
          <p:cNvPr id="11" name="Rektangel 5">
            <a:extLst>
              <a:ext uri="{FF2B5EF4-FFF2-40B4-BE49-F238E27FC236}">
                <a16:creationId xmlns:a16="http://schemas.microsoft.com/office/drawing/2014/main" id="{2E612DF4-F567-8920-EAD0-2A8A9FE41259}"/>
              </a:ext>
            </a:extLst>
          </p:cNvPr>
          <p:cNvSpPr/>
          <p:nvPr/>
        </p:nvSpPr>
        <p:spPr>
          <a:xfrm>
            <a:off x="1015766" y="2096811"/>
            <a:ext cx="6334401" cy="416054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27898E11-7E28-B12F-05D8-1C6EDE6A77DA}"/>
              </a:ext>
            </a:extLst>
          </p:cNvPr>
          <p:cNvSpPr>
            <a:spLocks noGrp="1"/>
          </p:cNvSpPr>
          <p:nvPr>
            <p:ph type="ctrTitle"/>
          </p:nvPr>
        </p:nvSpPr>
        <p:spPr>
          <a:xfrm>
            <a:off x="930392" y="1129376"/>
            <a:ext cx="2780996" cy="507831"/>
          </a:xfrm>
        </p:spPr>
        <p:txBody>
          <a:bodyPr/>
          <a:lstStyle/>
          <a:p>
            <a:r>
              <a:rPr lang="da-DK" spc="300" noProof="0" dirty="0">
                <a:latin typeface="Obvia Expanded"/>
              </a:rPr>
              <a:t>OPSAMLING</a:t>
            </a:r>
            <a:r>
              <a:rPr lang="da-DK" noProof="0" dirty="0">
                <a:latin typeface="Obvia Expanded"/>
              </a:rPr>
              <a:t> </a:t>
            </a:r>
            <a:endParaRPr lang="da-DK" noProof="0" dirty="0"/>
          </a:p>
        </p:txBody>
      </p:sp>
      <p:sp>
        <p:nvSpPr>
          <p:cNvPr id="3" name="Subtitle 2">
            <a:extLst>
              <a:ext uri="{FF2B5EF4-FFF2-40B4-BE49-F238E27FC236}">
                <a16:creationId xmlns:a16="http://schemas.microsoft.com/office/drawing/2014/main" id="{07149720-B8CB-1D98-024B-BE4AC7C63640}"/>
              </a:ext>
            </a:extLst>
          </p:cNvPr>
          <p:cNvSpPr>
            <a:spLocks noGrp="1"/>
          </p:cNvSpPr>
          <p:nvPr>
            <p:ph type="subTitle" idx="1"/>
          </p:nvPr>
        </p:nvSpPr>
        <p:spPr>
          <a:xfrm>
            <a:off x="1403616" y="2312685"/>
            <a:ext cx="5551736" cy="3944670"/>
          </a:xfrm>
        </p:spPr>
        <p:txBody>
          <a:bodyPr vert="horz" wrap="square" lIns="91440" tIns="45720" rIns="91440" bIns="45720" rtlCol="0" anchor="t">
            <a:spAutoFit/>
          </a:bodyPr>
          <a:lstStyle/>
          <a:p>
            <a:pPr>
              <a:lnSpc>
                <a:spcPct val="100000"/>
              </a:lnSpc>
            </a:pPr>
            <a:r>
              <a:rPr lang="da-DK" b="1" dirty="0">
                <a:solidFill>
                  <a:srgbClr val="222020"/>
                </a:solidFill>
                <a:latin typeface="Helvetica"/>
                <a:cs typeface="Helvetica"/>
              </a:rPr>
              <a:t>HVAD VED JEG OM STROKE?</a:t>
            </a:r>
            <a:endParaRPr lang="en-US" dirty="0"/>
          </a:p>
          <a:p>
            <a:pPr>
              <a:lnSpc>
                <a:spcPct val="100000"/>
              </a:lnSpc>
            </a:pPr>
            <a:endParaRPr lang="da-DK" b="1" dirty="0">
              <a:solidFill>
                <a:srgbClr val="222020"/>
              </a:solidFill>
              <a:latin typeface="Helvetica"/>
              <a:cs typeface="Helvetica"/>
            </a:endParaRPr>
          </a:p>
          <a:p>
            <a:pPr>
              <a:lnSpc>
                <a:spcPct val="100000"/>
              </a:lnSpc>
            </a:pPr>
            <a:r>
              <a:rPr lang="da-DK" b="1" dirty="0">
                <a:solidFill>
                  <a:srgbClr val="222020"/>
                </a:solidFill>
                <a:latin typeface="Helvetica"/>
                <a:cs typeface="Helvetica"/>
              </a:rPr>
              <a:t>Alene:</a:t>
            </a:r>
            <a:r>
              <a:rPr lang="da-DK" b="1" noProof="0" dirty="0">
                <a:solidFill>
                  <a:srgbClr val="222020"/>
                </a:solidFill>
                <a:latin typeface="Helvetica"/>
                <a:cs typeface="Helvetica"/>
              </a:rPr>
              <a:t> </a:t>
            </a:r>
            <a:r>
              <a:rPr lang="da-DK" noProof="0" dirty="0">
                <a:solidFill>
                  <a:srgbClr val="222020"/>
                </a:solidFill>
                <a:latin typeface="Helvetica"/>
                <a:cs typeface="Helvetica"/>
              </a:rPr>
              <a:t>Du skal samle op på de centrale ord, du har arbejdet med i lektionen.</a:t>
            </a:r>
            <a:endParaRPr lang="da-DK" dirty="0"/>
          </a:p>
          <a:p>
            <a:pPr>
              <a:lnSpc>
                <a:spcPct val="100000"/>
              </a:lnSpc>
            </a:pPr>
            <a:r>
              <a:rPr lang="da-DK" noProof="0" dirty="0">
                <a:solidFill>
                  <a:srgbClr val="222020"/>
                </a:solidFill>
                <a:latin typeface="Helvetica"/>
                <a:cs typeface="Helvetica"/>
              </a:rPr>
              <a:t>Skriv dine ord og handlinger i elevarkene. </a:t>
            </a:r>
          </a:p>
          <a:p>
            <a:pPr>
              <a:lnSpc>
                <a:spcPct val="100000"/>
              </a:lnSpc>
            </a:pPr>
            <a:r>
              <a:rPr lang="da-DK" noProof="0" dirty="0">
                <a:solidFill>
                  <a:srgbClr val="222020"/>
                </a:solidFill>
                <a:latin typeface="Helvetica"/>
                <a:cs typeface="Helvetica"/>
              </a:rPr>
              <a:t>Tænk ikke for længe over hvert ord.</a:t>
            </a:r>
          </a:p>
          <a:p>
            <a:pPr>
              <a:lnSpc>
                <a:spcPct val="100000"/>
              </a:lnSpc>
            </a:pPr>
            <a:endParaRPr lang="da-DK" noProof="0" dirty="0">
              <a:solidFill>
                <a:srgbClr val="222020"/>
              </a:solidFill>
              <a:latin typeface="Helvetica"/>
              <a:cs typeface="Helvetica"/>
            </a:endParaRPr>
          </a:p>
          <a:p>
            <a:pPr>
              <a:lnSpc>
                <a:spcPct val="100000"/>
              </a:lnSpc>
            </a:pPr>
            <a:r>
              <a:rPr lang="da-DK" b="1" dirty="0">
                <a:solidFill>
                  <a:srgbClr val="222020"/>
                </a:solidFill>
                <a:latin typeface="Helvetica"/>
                <a:cs typeface="Helvetica"/>
              </a:rPr>
              <a:t>Fælles: </a:t>
            </a:r>
            <a:r>
              <a:rPr lang="da-DK" dirty="0">
                <a:solidFill>
                  <a:srgbClr val="222020"/>
                </a:solidFill>
                <a:latin typeface="Helvetica"/>
                <a:cs typeface="Helvetica"/>
              </a:rPr>
              <a:t>Del eksempler på ord og handlinger med resten af klassen.</a:t>
            </a:r>
            <a:endParaRPr lang="da-DK" dirty="0"/>
          </a:p>
          <a:p>
            <a:pPr>
              <a:lnSpc>
                <a:spcPct val="100000"/>
              </a:lnSpc>
            </a:pPr>
            <a:r>
              <a:rPr lang="en-US" sz="1200" dirty="0">
                <a:solidFill>
                  <a:srgbClr val="000000"/>
                </a:solidFill>
                <a:latin typeface="Aptos"/>
                <a:cs typeface="Helvetica"/>
              </a:rPr>
              <a:t> </a:t>
            </a:r>
            <a:endParaRPr lang="da-DK" dirty="0"/>
          </a:p>
        </p:txBody>
      </p:sp>
      <p:pic>
        <p:nvPicPr>
          <p:cNvPr id="7" name="Graphic 6" descr="Ur med massiv udfyldning">
            <a:extLst>
              <a:ext uri="{FF2B5EF4-FFF2-40B4-BE49-F238E27FC236}">
                <a16:creationId xmlns:a16="http://schemas.microsoft.com/office/drawing/2014/main" id="{75A90189-333A-3F8B-872D-E54661C777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21376" y="1192822"/>
            <a:ext cx="403781" cy="388071"/>
          </a:xfrm>
          <a:prstGeom prst="rect">
            <a:avLst/>
          </a:prstGeom>
        </p:spPr>
      </p:pic>
      <p:sp>
        <p:nvSpPr>
          <p:cNvPr id="9" name="TextBox 8">
            <a:extLst>
              <a:ext uri="{FF2B5EF4-FFF2-40B4-BE49-F238E27FC236}">
                <a16:creationId xmlns:a16="http://schemas.microsoft.com/office/drawing/2014/main" id="{BB6E696F-23E2-8518-5CB7-DAEBBABF912C}"/>
              </a:ext>
            </a:extLst>
          </p:cNvPr>
          <p:cNvSpPr txBox="1"/>
          <p:nvPr/>
        </p:nvSpPr>
        <p:spPr>
          <a:xfrm>
            <a:off x="4093109" y="1229416"/>
            <a:ext cx="2003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400" b="1" noProof="0">
                <a:latin typeface="Helvetica"/>
                <a:cs typeface="Helvetica"/>
              </a:rPr>
              <a:t>5 min.</a:t>
            </a:r>
          </a:p>
        </p:txBody>
      </p:sp>
      <p:pic>
        <p:nvPicPr>
          <p:cNvPr id="6" name="Graphic 5" descr="Dokument med massiv udfyldning">
            <a:extLst>
              <a:ext uri="{FF2B5EF4-FFF2-40B4-BE49-F238E27FC236}">
                <a16:creationId xmlns:a16="http://schemas.microsoft.com/office/drawing/2014/main" id="{E5E366DE-CB4E-1FCD-BB4B-5882D304AEC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90881" y="2325052"/>
            <a:ext cx="474483" cy="443061"/>
          </a:xfrm>
          <a:prstGeom prst="rect">
            <a:avLst/>
          </a:prstGeom>
        </p:spPr>
      </p:pic>
      <p:sp>
        <p:nvSpPr>
          <p:cNvPr id="10" name="TextBox 9">
            <a:extLst>
              <a:ext uri="{FF2B5EF4-FFF2-40B4-BE49-F238E27FC236}">
                <a16:creationId xmlns:a16="http://schemas.microsoft.com/office/drawing/2014/main" id="{E46A6A11-00EB-AC46-B1AB-E271F37890AA}"/>
              </a:ext>
            </a:extLst>
          </p:cNvPr>
          <p:cNvSpPr txBox="1"/>
          <p:nvPr/>
        </p:nvSpPr>
        <p:spPr>
          <a:xfrm>
            <a:off x="8072460" y="2361293"/>
            <a:ext cx="427879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2000" b="1" noProof="0" dirty="0">
                <a:latin typeface="Helvetica"/>
                <a:cs typeface="Helvetica"/>
              </a:rPr>
              <a:t> ELEVARK </a:t>
            </a:r>
          </a:p>
        </p:txBody>
      </p:sp>
      <p:sp>
        <p:nvSpPr>
          <p:cNvPr id="13" name="TextBox 12">
            <a:extLst>
              <a:ext uri="{FF2B5EF4-FFF2-40B4-BE49-F238E27FC236}">
                <a16:creationId xmlns:a16="http://schemas.microsoft.com/office/drawing/2014/main" id="{90AFDB08-A035-747D-8F57-250702AFA626}"/>
              </a:ext>
            </a:extLst>
          </p:cNvPr>
          <p:cNvSpPr txBox="1"/>
          <p:nvPr/>
        </p:nvSpPr>
        <p:spPr>
          <a:xfrm>
            <a:off x="8157882" y="2873109"/>
            <a:ext cx="371571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600" noProof="0" dirty="0">
                <a:latin typeface="Helvetica"/>
                <a:cs typeface="Helvetica"/>
              </a:rPr>
              <a:t>ORDLISTEMINDMAP</a:t>
            </a:r>
          </a:p>
          <a:p>
            <a:endParaRPr lang="da-DK" sz="2000" b="1" noProof="0" dirty="0">
              <a:latin typeface="Helvetica"/>
              <a:cs typeface="Helvetica"/>
            </a:endParaRPr>
          </a:p>
          <a:p>
            <a:endParaRPr lang="da-DK" sz="2000" b="1" noProof="0" dirty="0">
              <a:latin typeface="Helvetica"/>
              <a:cs typeface="Helvetica"/>
            </a:endParaRPr>
          </a:p>
        </p:txBody>
      </p:sp>
      <p:pic>
        <p:nvPicPr>
          <p:cNvPr id="5" name="Graphic 4" descr="Gruppebrainstorm med massiv udfyldning">
            <a:extLst>
              <a:ext uri="{FF2B5EF4-FFF2-40B4-BE49-F238E27FC236}">
                <a16:creationId xmlns:a16="http://schemas.microsoft.com/office/drawing/2014/main" id="{9986C7E4-28DE-EC2D-7968-18EB57BFEFA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4158" y="993087"/>
            <a:ext cx="643003" cy="663879"/>
          </a:xfrm>
          <a:prstGeom prst="rect">
            <a:avLst/>
          </a:prstGeom>
        </p:spPr>
      </p:pic>
      <p:sp>
        <p:nvSpPr>
          <p:cNvPr id="4" name="TextBox 7">
            <a:extLst>
              <a:ext uri="{FF2B5EF4-FFF2-40B4-BE49-F238E27FC236}">
                <a16:creationId xmlns:a16="http://schemas.microsoft.com/office/drawing/2014/main" id="{97DBDF63-5596-5020-57B7-7698F68642E6}"/>
              </a:ext>
            </a:extLst>
          </p:cNvPr>
          <p:cNvSpPr txBox="1"/>
          <p:nvPr/>
        </p:nvSpPr>
        <p:spPr>
          <a:xfrm>
            <a:off x="3780000" y="158400"/>
            <a:ext cx="38220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a-DK" spc="300" noProof="0" dirty="0">
                <a:latin typeface="Obvia Expanded"/>
              </a:rPr>
              <a:t>LEKTION</a:t>
            </a:r>
            <a:r>
              <a:rPr lang="da-DK" noProof="0" dirty="0">
                <a:latin typeface="Obvia Expanded"/>
              </a:rPr>
              <a:t> G</a:t>
            </a:r>
          </a:p>
        </p:txBody>
      </p:sp>
    </p:spTree>
    <p:extLst>
      <p:ext uri="{BB962C8B-B14F-4D97-AF65-F5344CB8AC3E}">
        <p14:creationId xmlns:p14="http://schemas.microsoft.com/office/powerpoint/2010/main" val="1179047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A9658-2F8E-168E-DE50-D7F9AEA03383}"/>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24877B8E-FCEA-5F4B-8734-CC0891F420C0}"/>
              </a:ext>
            </a:extLst>
          </p:cNvPr>
          <p:cNvSpPr/>
          <p:nvPr/>
        </p:nvSpPr>
        <p:spPr>
          <a:xfrm>
            <a:off x="0" y="0"/>
            <a:ext cx="12192000" cy="6858000"/>
          </a:xfrm>
          <a:prstGeom prst="rect">
            <a:avLst/>
          </a:prstGeom>
          <a:solidFill>
            <a:srgbClr val="EFFB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el 1">
            <a:extLst>
              <a:ext uri="{FF2B5EF4-FFF2-40B4-BE49-F238E27FC236}">
                <a16:creationId xmlns:a16="http://schemas.microsoft.com/office/drawing/2014/main" id="{5D449A4A-AF89-3819-B04A-187A0689AA70}"/>
              </a:ext>
            </a:extLst>
          </p:cNvPr>
          <p:cNvSpPr>
            <a:spLocks noGrp="1"/>
          </p:cNvSpPr>
          <p:nvPr>
            <p:ph type="ctrTitle"/>
          </p:nvPr>
        </p:nvSpPr>
        <p:spPr>
          <a:xfrm>
            <a:off x="0" y="2043149"/>
            <a:ext cx="12192000" cy="2771701"/>
          </a:xfrm>
        </p:spPr>
        <p:txBody>
          <a:bodyPr>
            <a:noAutofit/>
          </a:bodyPr>
          <a:lstStyle/>
          <a:p>
            <a:pPr algn="ctr"/>
            <a:br>
              <a:rPr lang="da-DK" sz="4400" kern="0" cap="all" spc="600" dirty="0">
                <a:solidFill>
                  <a:srgbClr val="222020"/>
                </a:solidFill>
                <a:effectLst/>
                <a:latin typeface="Obvia Expanded"/>
              </a:rPr>
            </a:br>
            <a:r>
              <a:rPr lang="da-DK" sz="4400" kern="0" cap="all" spc="600" dirty="0">
                <a:solidFill>
                  <a:srgbClr val="222020"/>
                </a:solidFill>
                <a:effectLst/>
                <a:latin typeface="Obvia Expanded"/>
              </a:rPr>
              <a:t>Lektion G: </a:t>
            </a:r>
            <a:br>
              <a:rPr lang="da-DK" sz="4400" kern="0" cap="all" spc="600" dirty="0">
                <a:solidFill>
                  <a:srgbClr val="222020"/>
                </a:solidFill>
                <a:effectLst/>
                <a:latin typeface="Obvia Expanded"/>
              </a:rPr>
            </a:br>
            <a:r>
              <a:rPr lang="da-DK" sz="4400" kern="0" cap="all" spc="600" dirty="0">
                <a:solidFill>
                  <a:srgbClr val="222020"/>
                </a:solidFill>
                <a:effectLst/>
                <a:latin typeface="Obvia Expanded"/>
              </a:rPr>
              <a:t>Hvad ved du om stroke? </a:t>
            </a:r>
            <a:br>
              <a:rPr lang="da-DK" sz="4400" kern="0" cap="all" spc="600" dirty="0">
                <a:solidFill>
                  <a:srgbClr val="222020"/>
                </a:solidFill>
                <a:effectLst/>
                <a:latin typeface="Obvia Expanded"/>
              </a:rPr>
            </a:br>
            <a:endParaRPr lang="da-DK" sz="4400" kern="0" cap="all" spc="600" noProof="0" dirty="0">
              <a:solidFill>
                <a:srgbClr val="222020"/>
              </a:solidFill>
              <a:effectLst/>
              <a:latin typeface="Obvia Expanded" panose="02000503040000020004" pitchFamily="2" charset="77"/>
            </a:endParaRPr>
          </a:p>
        </p:txBody>
      </p:sp>
      <p:pic>
        <p:nvPicPr>
          <p:cNvPr id="6" name="Billede 5">
            <a:extLst>
              <a:ext uri="{FF2B5EF4-FFF2-40B4-BE49-F238E27FC236}">
                <a16:creationId xmlns:a16="http://schemas.microsoft.com/office/drawing/2014/main" id="{99A918EE-FD0E-2F32-790F-228AF7E491F0}"/>
              </a:ext>
            </a:extLst>
          </p:cNvPr>
          <p:cNvPicPr>
            <a:picLocks noChangeAspect="1"/>
          </p:cNvPicPr>
          <p:nvPr/>
        </p:nvPicPr>
        <p:blipFill>
          <a:blip r:embed="rId2"/>
          <a:stretch>
            <a:fillRect/>
          </a:stretch>
        </p:blipFill>
        <p:spPr>
          <a:xfrm>
            <a:off x="10534487" y="307240"/>
            <a:ext cx="1306286" cy="1211126"/>
          </a:xfrm>
          <a:prstGeom prst="rect">
            <a:avLst/>
          </a:prstGeom>
        </p:spPr>
      </p:pic>
      <p:pic>
        <p:nvPicPr>
          <p:cNvPr id="8" name="Billede 7">
            <a:extLst>
              <a:ext uri="{FF2B5EF4-FFF2-40B4-BE49-F238E27FC236}">
                <a16:creationId xmlns:a16="http://schemas.microsoft.com/office/drawing/2014/main" id="{479CF630-78D9-5DF7-6900-99A3723D28CE}"/>
              </a:ext>
            </a:extLst>
          </p:cNvPr>
          <p:cNvPicPr>
            <a:picLocks noChangeAspect="1"/>
          </p:cNvPicPr>
          <p:nvPr/>
        </p:nvPicPr>
        <p:blipFill>
          <a:blip r:embed="rId3"/>
          <a:stretch>
            <a:fillRect/>
          </a:stretch>
        </p:blipFill>
        <p:spPr>
          <a:xfrm>
            <a:off x="0" y="6466181"/>
            <a:ext cx="12192000" cy="391819"/>
          </a:xfrm>
          <a:prstGeom prst="rect">
            <a:avLst/>
          </a:prstGeom>
        </p:spPr>
      </p:pic>
      <p:pic>
        <p:nvPicPr>
          <p:cNvPr id="3" name="Billede 2">
            <a:extLst>
              <a:ext uri="{FF2B5EF4-FFF2-40B4-BE49-F238E27FC236}">
                <a16:creationId xmlns:a16="http://schemas.microsoft.com/office/drawing/2014/main" id="{746C94D3-A70B-B5E3-41AE-6F7833681FB1}"/>
              </a:ext>
            </a:extLst>
          </p:cNvPr>
          <p:cNvPicPr>
            <a:picLocks noChangeAspect="1"/>
          </p:cNvPicPr>
          <p:nvPr/>
        </p:nvPicPr>
        <p:blipFill>
          <a:blip r:embed="rId4"/>
          <a:stretch>
            <a:fillRect/>
          </a:stretch>
        </p:blipFill>
        <p:spPr>
          <a:xfrm>
            <a:off x="643726" y="506636"/>
            <a:ext cx="2626821" cy="147004"/>
          </a:xfrm>
          <a:prstGeom prst="rect">
            <a:avLst/>
          </a:prstGeom>
        </p:spPr>
      </p:pic>
    </p:spTree>
    <p:extLst>
      <p:ext uri="{BB962C8B-B14F-4D97-AF65-F5344CB8AC3E}">
        <p14:creationId xmlns:p14="http://schemas.microsoft.com/office/powerpoint/2010/main" val="3533271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8A2FC-17BA-81CD-9603-4559A718DD74}"/>
              </a:ext>
            </a:extLst>
          </p:cNvPr>
          <p:cNvSpPr>
            <a:spLocks noGrp="1"/>
          </p:cNvSpPr>
          <p:nvPr>
            <p:ph type="ctrTitle"/>
          </p:nvPr>
        </p:nvSpPr>
        <p:spPr/>
        <p:txBody>
          <a:bodyPr/>
          <a:lstStyle/>
          <a:p>
            <a:r>
              <a:rPr lang="da-DK" spc="300" noProof="0" dirty="0"/>
              <a:t>EFTER DETTE FORLØB SKAL DU:</a:t>
            </a:r>
          </a:p>
        </p:txBody>
      </p:sp>
      <p:sp>
        <p:nvSpPr>
          <p:cNvPr id="3" name="Subtitle 2">
            <a:extLst>
              <a:ext uri="{FF2B5EF4-FFF2-40B4-BE49-F238E27FC236}">
                <a16:creationId xmlns:a16="http://schemas.microsoft.com/office/drawing/2014/main" id="{8233C704-AD32-E6A1-83D4-23AAEFEF2148}"/>
              </a:ext>
            </a:extLst>
          </p:cNvPr>
          <p:cNvSpPr>
            <a:spLocks noGrp="1"/>
          </p:cNvSpPr>
          <p:nvPr>
            <p:ph type="subTitle" idx="1"/>
          </p:nvPr>
        </p:nvSpPr>
        <p:spPr>
          <a:xfrm>
            <a:off x="841022" y="2332986"/>
            <a:ext cx="8448074" cy="2015936"/>
          </a:xfrm>
        </p:spPr>
        <p:txBody>
          <a:bodyPr vert="horz" wrap="square" lIns="91440" tIns="45720" rIns="91440" bIns="45720" rtlCol="0" anchor="t">
            <a:spAutoFit/>
          </a:bodyPr>
          <a:lstStyle/>
          <a:p>
            <a:pPr marL="342900" indent="-342900">
              <a:lnSpc>
                <a:spcPct val="100000"/>
              </a:lnSpc>
              <a:buChar char="•"/>
            </a:pPr>
            <a:r>
              <a:rPr lang="da-DK" noProof="0" dirty="0">
                <a:latin typeface="Helvetica"/>
                <a:cs typeface="Helvetica"/>
              </a:rPr>
              <a:t>kunne genkende tegnene på stroke</a:t>
            </a:r>
          </a:p>
          <a:p>
            <a:pPr marL="342900" indent="-342900">
              <a:lnSpc>
                <a:spcPct val="100000"/>
              </a:lnSpc>
              <a:buChar char="•"/>
            </a:pPr>
            <a:r>
              <a:rPr lang="da-DK" noProof="0" dirty="0">
                <a:latin typeface="Helvetica"/>
                <a:cs typeface="Helvetica"/>
              </a:rPr>
              <a:t>kunne remsen ”Stræk, Snak, Smil”-remsen</a:t>
            </a:r>
          </a:p>
          <a:p>
            <a:pPr marL="342900" indent="-342900">
              <a:lnSpc>
                <a:spcPct val="100000"/>
              </a:lnSpc>
              <a:buChar char="•"/>
            </a:pPr>
            <a:r>
              <a:rPr lang="da-DK" noProof="0" dirty="0">
                <a:latin typeface="Helvetica"/>
                <a:cs typeface="Helvetica"/>
              </a:rPr>
              <a:t>kunne pege på handlemuligheder, hvis du oplever en person med tegn på stroke</a:t>
            </a:r>
          </a:p>
          <a:p>
            <a:pPr marL="342900" indent="-342900">
              <a:lnSpc>
                <a:spcPct val="100000"/>
              </a:lnSpc>
              <a:buChar char="•"/>
            </a:pPr>
            <a:r>
              <a:rPr lang="da-DK" noProof="0" dirty="0">
                <a:latin typeface="Helvetica"/>
                <a:cs typeface="Helvetica"/>
              </a:rPr>
              <a:t>kunne forklare, hvordan man kan forebygge stroke og hjertestop</a:t>
            </a:r>
          </a:p>
        </p:txBody>
      </p:sp>
      <p:pic>
        <p:nvPicPr>
          <p:cNvPr id="5" name="Billede 3">
            <a:extLst>
              <a:ext uri="{FF2B5EF4-FFF2-40B4-BE49-F238E27FC236}">
                <a16:creationId xmlns:a16="http://schemas.microsoft.com/office/drawing/2014/main" id="{7E8433F5-D3C4-ECAF-A3F7-0BF78E5DDD0A}"/>
              </a:ext>
            </a:extLst>
          </p:cNvPr>
          <p:cNvPicPr>
            <a:picLocks noChangeAspect="1"/>
          </p:cNvPicPr>
          <p:nvPr/>
        </p:nvPicPr>
        <p:blipFill>
          <a:blip r:embed="rId3"/>
          <a:stretch>
            <a:fillRect/>
          </a:stretch>
        </p:blipFill>
        <p:spPr>
          <a:xfrm>
            <a:off x="9667799" y="1263634"/>
            <a:ext cx="729242" cy="1057589"/>
          </a:xfrm>
          <a:prstGeom prst="rect">
            <a:avLst/>
          </a:prstGeom>
        </p:spPr>
      </p:pic>
      <p:pic>
        <p:nvPicPr>
          <p:cNvPr id="7" name="Billede 4">
            <a:extLst>
              <a:ext uri="{FF2B5EF4-FFF2-40B4-BE49-F238E27FC236}">
                <a16:creationId xmlns:a16="http://schemas.microsoft.com/office/drawing/2014/main" id="{1F67C6C6-9FD9-BC17-B303-7AE2489C65ED}"/>
              </a:ext>
            </a:extLst>
          </p:cNvPr>
          <p:cNvPicPr>
            <a:picLocks noChangeAspect="1"/>
          </p:cNvPicPr>
          <p:nvPr/>
        </p:nvPicPr>
        <p:blipFill>
          <a:blip r:embed="rId4"/>
          <a:stretch>
            <a:fillRect/>
          </a:stretch>
        </p:blipFill>
        <p:spPr>
          <a:xfrm>
            <a:off x="9756800" y="2484596"/>
            <a:ext cx="712771" cy="1308440"/>
          </a:xfrm>
          <a:prstGeom prst="rect">
            <a:avLst/>
          </a:prstGeom>
        </p:spPr>
      </p:pic>
      <p:pic>
        <p:nvPicPr>
          <p:cNvPr id="9" name="Billede 5">
            <a:extLst>
              <a:ext uri="{FF2B5EF4-FFF2-40B4-BE49-F238E27FC236}">
                <a16:creationId xmlns:a16="http://schemas.microsoft.com/office/drawing/2014/main" id="{3B590659-FF7D-6406-1F74-4C73CC328E97}"/>
              </a:ext>
            </a:extLst>
          </p:cNvPr>
          <p:cNvPicPr>
            <a:picLocks noChangeAspect="1"/>
          </p:cNvPicPr>
          <p:nvPr/>
        </p:nvPicPr>
        <p:blipFill>
          <a:blip r:embed="rId5"/>
          <a:stretch>
            <a:fillRect/>
          </a:stretch>
        </p:blipFill>
        <p:spPr>
          <a:xfrm>
            <a:off x="9783639" y="4131114"/>
            <a:ext cx="497562" cy="1057589"/>
          </a:xfrm>
          <a:prstGeom prst="rect">
            <a:avLst/>
          </a:prstGeom>
        </p:spPr>
      </p:pic>
    </p:spTree>
    <p:extLst>
      <p:ext uri="{BB962C8B-B14F-4D97-AF65-F5344CB8AC3E}">
        <p14:creationId xmlns:p14="http://schemas.microsoft.com/office/powerpoint/2010/main" val="438853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A2670-2B8C-2D99-7AB2-18F1853B85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51733E-4C3B-557D-7564-775FD2A471BC}"/>
              </a:ext>
            </a:extLst>
          </p:cNvPr>
          <p:cNvSpPr>
            <a:spLocks noGrp="1"/>
          </p:cNvSpPr>
          <p:nvPr>
            <p:ph type="ctrTitle"/>
          </p:nvPr>
        </p:nvSpPr>
        <p:spPr>
          <a:xfrm>
            <a:off x="841022" y="1284598"/>
            <a:ext cx="7611215" cy="507831"/>
          </a:xfrm>
        </p:spPr>
        <p:txBody>
          <a:bodyPr/>
          <a:lstStyle/>
          <a:p>
            <a:r>
              <a:rPr lang="da-DK" spc="300" noProof="0" dirty="0">
                <a:latin typeface="Obvia Expanded"/>
              </a:rPr>
              <a:t>LEKTION G: </a:t>
            </a:r>
            <a:r>
              <a:rPr lang="da-DK" spc="300" dirty="0">
                <a:latin typeface="Obvia Expanded"/>
              </a:rPr>
              <a:t>HVAD VED DU OM STROKE?</a:t>
            </a:r>
            <a:endParaRPr lang="da-DK" spc="300" noProof="0" dirty="0"/>
          </a:p>
        </p:txBody>
      </p:sp>
      <p:sp>
        <p:nvSpPr>
          <p:cNvPr id="3" name="Subtitle 2">
            <a:extLst>
              <a:ext uri="{FF2B5EF4-FFF2-40B4-BE49-F238E27FC236}">
                <a16:creationId xmlns:a16="http://schemas.microsoft.com/office/drawing/2014/main" id="{10BA0135-1E84-8E9D-EC2C-9BD3F879AF63}"/>
              </a:ext>
            </a:extLst>
          </p:cNvPr>
          <p:cNvSpPr>
            <a:spLocks noGrp="1"/>
          </p:cNvSpPr>
          <p:nvPr>
            <p:ph type="subTitle" idx="1"/>
          </p:nvPr>
        </p:nvSpPr>
        <p:spPr>
          <a:xfrm>
            <a:off x="1510716" y="2215500"/>
            <a:ext cx="10509956" cy="370807"/>
          </a:xfrm>
        </p:spPr>
        <p:txBody>
          <a:bodyPr vert="horz" lIns="91440" tIns="45720" rIns="91440" bIns="45720" rtlCol="0" anchor="t">
            <a:spAutoFit/>
          </a:bodyPr>
          <a:lstStyle/>
          <a:p>
            <a:r>
              <a:rPr lang="da-DK" b="1" noProof="0" dirty="0">
                <a:latin typeface="Helvetica"/>
                <a:cs typeface="Helvetica"/>
              </a:rPr>
              <a:t>MÅL</a:t>
            </a:r>
            <a:endParaRPr lang="da-DK" b="1" noProof="0" dirty="0"/>
          </a:p>
        </p:txBody>
      </p:sp>
      <p:pic>
        <p:nvPicPr>
          <p:cNvPr id="8" name="Graphic 7" descr="Bullseye med massiv udfyldning">
            <a:extLst>
              <a:ext uri="{FF2B5EF4-FFF2-40B4-BE49-F238E27FC236}">
                <a16:creationId xmlns:a16="http://schemas.microsoft.com/office/drawing/2014/main" id="{4AA26242-58FC-C6EA-1447-2D96E25B02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1022" y="2102145"/>
            <a:ext cx="584462" cy="592318"/>
          </a:xfrm>
          <a:prstGeom prst="rect">
            <a:avLst/>
          </a:prstGeom>
        </p:spPr>
      </p:pic>
      <p:sp>
        <p:nvSpPr>
          <p:cNvPr id="9" name="TextBox 8">
            <a:extLst>
              <a:ext uri="{FF2B5EF4-FFF2-40B4-BE49-F238E27FC236}">
                <a16:creationId xmlns:a16="http://schemas.microsoft.com/office/drawing/2014/main" id="{6686FCE0-ABF8-8E95-3F10-1DA13CA16FD2}"/>
              </a:ext>
            </a:extLst>
          </p:cNvPr>
          <p:cNvSpPr txBox="1"/>
          <p:nvPr/>
        </p:nvSpPr>
        <p:spPr>
          <a:xfrm>
            <a:off x="1425937" y="2773445"/>
            <a:ext cx="561810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da-DK" sz="2000" noProof="0" dirty="0">
                <a:latin typeface="Helvetica"/>
                <a:ea typeface="+mn-lt"/>
                <a:cs typeface="+mn-lt"/>
              </a:rPr>
              <a:t>I denne lektion bliver du klogere på, hvor meget du og dine klassekammerater ved om stroke </a:t>
            </a:r>
          </a:p>
          <a:p>
            <a:pPr marL="285750" indent="-285750">
              <a:buFont typeface="Arial"/>
              <a:buChar char="•"/>
            </a:pPr>
            <a:r>
              <a:rPr lang="da-DK" sz="2000" noProof="0" dirty="0">
                <a:latin typeface="Helvetica"/>
                <a:ea typeface="+mn-lt"/>
                <a:cs typeface="+mn-lt"/>
              </a:rPr>
              <a:t>Du får kendskab til, hvad stroke er</a:t>
            </a:r>
          </a:p>
          <a:p>
            <a:pPr marL="285750" indent="-285750">
              <a:buFont typeface="Arial"/>
              <a:buChar char="•"/>
            </a:pPr>
            <a:r>
              <a:rPr lang="da-DK" sz="2000" noProof="0" dirty="0">
                <a:latin typeface="Helvetica"/>
                <a:ea typeface="+mn-lt"/>
                <a:cs typeface="+mn-lt"/>
              </a:rPr>
              <a:t>Du får også kendskab til remsen "Stræk-Snak-Smil", og hvordan du kan bruge den</a:t>
            </a:r>
            <a:endParaRPr lang="da-DK" sz="2000" noProof="0" dirty="0">
              <a:latin typeface="Helvetica"/>
            </a:endParaRPr>
          </a:p>
        </p:txBody>
      </p:sp>
      <p:pic>
        <p:nvPicPr>
          <p:cNvPr id="5" name="Picture 4">
            <a:extLst>
              <a:ext uri="{FF2B5EF4-FFF2-40B4-BE49-F238E27FC236}">
                <a16:creationId xmlns:a16="http://schemas.microsoft.com/office/drawing/2014/main" id="{30B5DC52-3917-E1FD-7555-EE0D31FBAD36}"/>
              </a:ext>
            </a:extLst>
          </p:cNvPr>
          <p:cNvPicPr>
            <a:picLocks noChangeAspect="1"/>
          </p:cNvPicPr>
          <p:nvPr/>
        </p:nvPicPr>
        <p:blipFill>
          <a:blip r:embed="rId5"/>
          <a:stretch>
            <a:fillRect/>
          </a:stretch>
        </p:blipFill>
        <p:spPr>
          <a:xfrm>
            <a:off x="7318153" y="2221858"/>
            <a:ext cx="4365971" cy="2880000"/>
          </a:xfrm>
          <a:prstGeom prst="rect">
            <a:avLst/>
          </a:prstGeom>
        </p:spPr>
      </p:pic>
      <p:pic>
        <p:nvPicPr>
          <p:cNvPr id="7" name="Graphic 6" descr="Ur med massiv udfyldning">
            <a:extLst>
              <a:ext uri="{FF2B5EF4-FFF2-40B4-BE49-F238E27FC236}">
                <a16:creationId xmlns:a16="http://schemas.microsoft.com/office/drawing/2014/main" id="{E1580ABB-20FC-A39C-B0D1-1BCDCD64C46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49658" y="1330182"/>
            <a:ext cx="345846" cy="320491"/>
          </a:xfrm>
          <a:prstGeom prst="rect">
            <a:avLst/>
          </a:prstGeom>
        </p:spPr>
      </p:pic>
      <p:sp>
        <p:nvSpPr>
          <p:cNvPr id="12" name="TextBox 11">
            <a:extLst>
              <a:ext uri="{FF2B5EF4-FFF2-40B4-BE49-F238E27FC236}">
                <a16:creationId xmlns:a16="http://schemas.microsoft.com/office/drawing/2014/main" id="{501605F3-5557-3A29-4FE4-9DCA11190643}"/>
              </a:ext>
            </a:extLst>
          </p:cNvPr>
          <p:cNvSpPr txBox="1"/>
          <p:nvPr/>
        </p:nvSpPr>
        <p:spPr>
          <a:xfrm>
            <a:off x="8895504" y="1336538"/>
            <a:ext cx="2003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400" b="1" noProof="0" dirty="0">
                <a:latin typeface="Helvetica"/>
                <a:cs typeface="Helvetica"/>
              </a:rPr>
              <a:t>45 min.</a:t>
            </a:r>
          </a:p>
        </p:txBody>
      </p:sp>
      <p:sp>
        <p:nvSpPr>
          <p:cNvPr id="4" name="TextBox 7">
            <a:extLst>
              <a:ext uri="{FF2B5EF4-FFF2-40B4-BE49-F238E27FC236}">
                <a16:creationId xmlns:a16="http://schemas.microsoft.com/office/drawing/2014/main" id="{1C8E7ED6-3C98-7C0F-6975-A4EB1749F4A5}"/>
              </a:ext>
            </a:extLst>
          </p:cNvPr>
          <p:cNvSpPr txBox="1"/>
          <p:nvPr/>
        </p:nvSpPr>
        <p:spPr>
          <a:xfrm>
            <a:off x="3780000" y="158400"/>
            <a:ext cx="38220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a-DK" spc="300" noProof="0" dirty="0">
                <a:latin typeface="Obvia Expanded"/>
              </a:rPr>
              <a:t>LEKTION</a:t>
            </a:r>
            <a:r>
              <a:rPr lang="da-DK" noProof="0" dirty="0">
                <a:latin typeface="Obvia Expanded"/>
              </a:rPr>
              <a:t> G</a:t>
            </a:r>
          </a:p>
        </p:txBody>
      </p:sp>
    </p:spTree>
    <p:extLst>
      <p:ext uri="{BB962C8B-B14F-4D97-AF65-F5344CB8AC3E}">
        <p14:creationId xmlns:p14="http://schemas.microsoft.com/office/powerpoint/2010/main" val="681290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Liste med massiv udfyldning">
            <a:extLst>
              <a:ext uri="{FF2B5EF4-FFF2-40B4-BE49-F238E27FC236}">
                <a16:creationId xmlns:a16="http://schemas.microsoft.com/office/drawing/2014/main" id="{44369246-5B57-7862-951F-21C48C1EF9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7128" y="1678421"/>
            <a:ext cx="701040" cy="701040"/>
          </a:xfrm>
          <a:prstGeom prst="rect">
            <a:avLst/>
          </a:prstGeom>
        </p:spPr>
      </p:pic>
      <p:sp>
        <p:nvSpPr>
          <p:cNvPr id="5" name="TextBox 4">
            <a:extLst>
              <a:ext uri="{FF2B5EF4-FFF2-40B4-BE49-F238E27FC236}">
                <a16:creationId xmlns:a16="http://schemas.microsoft.com/office/drawing/2014/main" id="{B22EECB3-8EB8-9915-24FF-41E597D3620D}"/>
              </a:ext>
            </a:extLst>
          </p:cNvPr>
          <p:cNvSpPr txBox="1"/>
          <p:nvPr/>
        </p:nvSpPr>
        <p:spPr>
          <a:xfrm>
            <a:off x="1029118" y="1828886"/>
            <a:ext cx="416052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sz="2000" b="1" noProof="0" dirty="0">
                <a:latin typeface="Helvetica" panose="020B0604020202020204" pitchFamily="34" charset="0"/>
                <a:cs typeface="Helvetica" panose="020B0604020202020204" pitchFamily="34" charset="0"/>
              </a:rPr>
              <a:t>PROGRAM</a:t>
            </a:r>
          </a:p>
        </p:txBody>
      </p:sp>
      <p:sp>
        <p:nvSpPr>
          <p:cNvPr id="7" name="TextBox 6">
            <a:extLst>
              <a:ext uri="{FF2B5EF4-FFF2-40B4-BE49-F238E27FC236}">
                <a16:creationId xmlns:a16="http://schemas.microsoft.com/office/drawing/2014/main" id="{A33317C0-C3D0-6E31-1401-526AE73E7819}"/>
              </a:ext>
            </a:extLst>
          </p:cNvPr>
          <p:cNvSpPr txBox="1"/>
          <p:nvPr/>
        </p:nvSpPr>
        <p:spPr>
          <a:xfrm>
            <a:off x="6175442" y="1040738"/>
            <a:ext cx="2003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400" b="1" noProof="0" dirty="0">
                <a:latin typeface="Helvetica"/>
                <a:cs typeface="Helvetica"/>
              </a:rPr>
              <a:t>45 min.</a:t>
            </a:r>
          </a:p>
        </p:txBody>
      </p:sp>
      <p:pic>
        <p:nvPicPr>
          <p:cNvPr id="9" name="Graphic 8" descr="Ur med massiv udfyldning">
            <a:extLst>
              <a:ext uri="{FF2B5EF4-FFF2-40B4-BE49-F238E27FC236}">
                <a16:creationId xmlns:a16="http://schemas.microsoft.com/office/drawing/2014/main" id="{B765C5E4-8DFF-3DCB-A897-168F0CDFFE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34746" y="1024395"/>
            <a:ext cx="345846" cy="320491"/>
          </a:xfrm>
          <a:prstGeom prst="rect">
            <a:avLst/>
          </a:prstGeom>
        </p:spPr>
      </p:pic>
      <p:sp>
        <p:nvSpPr>
          <p:cNvPr id="11" name="TextBox 10">
            <a:extLst>
              <a:ext uri="{FF2B5EF4-FFF2-40B4-BE49-F238E27FC236}">
                <a16:creationId xmlns:a16="http://schemas.microsoft.com/office/drawing/2014/main" id="{8D6A3C66-ECC6-0837-087B-000F7E6ACB02}"/>
              </a:ext>
            </a:extLst>
          </p:cNvPr>
          <p:cNvSpPr txBox="1"/>
          <p:nvPr/>
        </p:nvSpPr>
        <p:spPr>
          <a:xfrm>
            <a:off x="1496905" y="2278901"/>
            <a:ext cx="10277967"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2000" b="1" noProof="0" dirty="0">
                <a:latin typeface="Helvetica" panose="020B0604020202020204" pitchFamily="34" charset="0"/>
                <a:cs typeface="Helvetica" panose="020B0604020202020204" pitchFamily="34" charset="0"/>
              </a:rPr>
              <a:t>Forforståelse (ca. </a:t>
            </a:r>
            <a:r>
              <a:rPr lang="da-DK" sz="2000" b="1" dirty="0">
                <a:latin typeface="Helvetica" panose="020B0604020202020204" pitchFamily="34" charset="0"/>
                <a:cs typeface="Helvetica" panose="020B0604020202020204" pitchFamily="34" charset="0"/>
              </a:rPr>
              <a:t>30 min</a:t>
            </a:r>
            <a:r>
              <a:rPr lang="da-DK" sz="2000" b="1" noProof="0" dirty="0">
                <a:latin typeface="Helvetica" panose="020B0604020202020204" pitchFamily="34" charset="0"/>
                <a:cs typeface="Helvetica" panose="020B0604020202020204" pitchFamily="34" charset="0"/>
              </a:rPr>
              <a:t>)</a:t>
            </a:r>
            <a:endParaRPr lang="da-DK" sz="2000" noProof="0" dirty="0">
              <a:latin typeface="Helvetica" panose="020B0604020202020204" pitchFamily="34" charset="0"/>
              <a:cs typeface="Helvetica" panose="020B0604020202020204" pitchFamily="34" charset="0"/>
            </a:endParaRPr>
          </a:p>
          <a:p>
            <a:pPr marL="914400" lvl="1" indent="-457200">
              <a:buFont typeface="+mj-lt"/>
              <a:buAutoNum type="arabicPeriod"/>
            </a:pPr>
            <a:r>
              <a:rPr lang="da-DK" sz="2000" noProof="0" dirty="0">
                <a:latin typeface="Helvetica" panose="020B0604020202020204" pitchFamily="34" charset="0"/>
                <a:ea typeface="+mn-lt"/>
                <a:cs typeface="Helvetica" panose="020B0604020202020204" pitchFamily="34" charset="0"/>
              </a:rPr>
              <a:t>Situation</a:t>
            </a:r>
            <a:endParaRPr lang="da-DK" sz="2000" noProof="0" dirty="0">
              <a:latin typeface="Helvetica" panose="020B0604020202020204" pitchFamily="34" charset="0"/>
              <a:cs typeface="Helvetica" panose="020B0604020202020204" pitchFamily="34" charset="0"/>
            </a:endParaRPr>
          </a:p>
          <a:p>
            <a:pPr marL="914400" lvl="1" indent="-457200">
              <a:buFont typeface="+mj-lt"/>
              <a:buAutoNum type="arabicPeriod"/>
            </a:pPr>
            <a:r>
              <a:rPr lang="da-DK" sz="2000" noProof="0" dirty="0">
                <a:latin typeface="Helvetica" panose="020B0604020202020204" pitchFamily="34" charset="0"/>
                <a:ea typeface="+mn-lt"/>
                <a:cs typeface="Helvetica" panose="020B0604020202020204" pitchFamily="34" charset="0"/>
              </a:rPr>
              <a:t>Refleksion</a:t>
            </a:r>
          </a:p>
          <a:p>
            <a:pPr marL="914400" lvl="1" indent="-457200">
              <a:buFont typeface="+mj-lt"/>
              <a:buAutoNum type="arabicPeriod"/>
            </a:pPr>
            <a:r>
              <a:rPr lang="da-DK" sz="2000" dirty="0">
                <a:latin typeface="Helvetica" panose="020B0604020202020204" pitchFamily="34" charset="0"/>
                <a:ea typeface="+mn-lt"/>
                <a:cs typeface="Helvetica" panose="020B0604020202020204" pitchFamily="34" charset="0"/>
              </a:rPr>
              <a:t>Øvelse</a:t>
            </a:r>
            <a:endParaRPr lang="da-DK" sz="2000" noProof="0" dirty="0">
              <a:latin typeface="Helvetica" panose="020B0604020202020204" pitchFamily="34" charset="0"/>
              <a:ea typeface="+mn-lt"/>
              <a:cs typeface="Helvetica" panose="020B0604020202020204" pitchFamily="34" charset="0"/>
            </a:endParaRPr>
          </a:p>
          <a:p>
            <a:pPr marL="914400" lvl="1" indent="-457200">
              <a:buFont typeface="+mj-lt"/>
              <a:buAutoNum type="arabicPeriod"/>
            </a:pPr>
            <a:r>
              <a:rPr lang="da-DK" sz="2000" dirty="0">
                <a:latin typeface="Helvetica" panose="020B0604020202020204" pitchFamily="34" charset="0"/>
                <a:ea typeface="+mn-lt"/>
                <a:cs typeface="Helvetica" panose="020B0604020202020204" pitchFamily="34" charset="0"/>
              </a:rPr>
              <a:t>Film</a:t>
            </a:r>
            <a:endParaRPr lang="da-DK" sz="2000" noProof="0" dirty="0">
              <a:latin typeface="Helvetica" panose="020B0604020202020204" pitchFamily="34" charset="0"/>
              <a:ea typeface="+mn-lt"/>
              <a:cs typeface="Helvetica" panose="020B0604020202020204" pitchFamily="34" charset="0"/>
            </a:endParaRPr>
          </a:p>
          <a:p>
            <a:pPr marL="914400" lvl="1" indent="-457200">
              <a:buFont typeface="+mj-lt"/>
              <a:buAutoNum type="arabicPeriod"/>
            </a:pPr>
            <a:r>
              <a:rPr lang="da-DK" sz="2000" dirty="0">
                <a:latin typeface="Helvetica" panose="020B0604020202020204" pitchFamily="34" charset="0"/>
                <a:ea typeface="+mn-lt"/>
                <a:cs typeface="Helvetica" panose="020B0604020202020204" pitchFamily="34" charset="0"/>
              </a:rPr>
              <a:t>Refleksion</a:t>
            </a:r>
          </a:p>
          <a:p>
            <a:endParaRPr lang="da-DK" sz="2000" b="1" dirty="0">
              <a:latin typeface="Helvetica" panose="020B0604020202020204" pitchFamily="34" charset="0"/>
              <a:ea typeface="+mn-lt"/>
              <a:cs typeface="Helvetica" panose="020B0604020202020204" pitchFamily="34" charset="0"/>
            </a:endParaRPr>
          </a:p>
          <a:p>
            <a:r>
              <a:rPr lang="da-DK" sz="2000" b="1" dirty="0">
                <a:latin typeface="Helvetica" panose="020B0604020202020204" pitchFamily="34" charset="0"/>
                <a:ea typeface="+mn-lt"/>
                <a:cs typeface="Helvetica" panose="020B0604020202020204" pitchFamily="34" charset="0"/>
              </a:rPr>
              <a:t>Stræk Snak Smil </a:t>
            </a:r>
            <a:r>
              <a:rPr lang="da-DK" sz="2000" b="1" noProof="0" dirty="0">
                <a:latin typeface="Helvetica" panose="020B0604020202020204" pitchFamily="34" charset="0"/>
                <a:ea typeface="+mn-lt"/>
                <a:cs typeface="Helvetica" panose="020B0604020202020204" pitchFamily="34" charset="0"/>
              </a:rPr>
              <a:t>(ca. </a:t>
            </a:r>
            <a:r>
              <a:rPr lang="da-DK" sz="2000" b="1" dirty="0">
                <a:latin typeface="Helvetica" panose="020B0604020202020204" pitchFamily="34" charset="0"/>
                <a:ea typeface="+mn-lt"/>
                <a:cs typeface="Helvetica" panose="020B0604020202020204" pitchFamily="34" charset="0"/>
              </a:rPr>
              <a:t>10 min)</a:t>
            </a:r>
            <a:endParaRPr lang="da-DK" sz="2000" b="1" noProof="0" dirty="0">
              <a:latin typeface="Helvetica" panose="020B0604020202020204" pitchFamily="34" charset="0"/>
              <a:cs typeface="Helvetica" panose="020B0604020202020204" pitchFamily="34" charset="0"/>
            </a:endParaRPr>
          </a:p>
          <a:p>
            <a:pPr marL="914400" lvl="1" indent="-457200">
              <a:buFont typeface="+mj-lt"/>
              <a:buAutoNum type="arabicPeriod"/>
            </a:pPr>
            <a:r>
              <a:rPr lang="da-DK" sz="2000" noProof="0" dirty="0">
                <a:latin typeface="Helvetica" panose="020B0604020202020204" pitchFamily="34" charset="0"/>
                <a:ea typeface="+mn-lt"/>
                <a:cs typeface="Helvetica" panose="020B0604020202020204" pitchFamily="34" charset="0"/>
              </a:rPr>
              <a:t>Film</a:t>
            </a:r>
          </a:p>
          <a:p>
            <a:pPr marL="914400" lvl="1" indent="-457200">
              <a:buFont typeface="+mj-lt"/>
              <a:buAutoNum type="arabicPeriod"/>
            </a:pPr>
            <a:r>
              <a:rPr lang="da-DK" sz="2000" dirty="0">
                <a:latin typeface="Helvetica" panose="020B0604020202020204" pitchFamily="34" charset="0"/>
                <a:ea typeface="+mn-lt"/>
                <a:cs typeface="Helvetica" panose="020B0604020202020204" pitchFamily="34" charset="0"/>
              </a:rPr>
              <a:t>Fakta</a:t>
            </a:r>
            <a:endParaRPr lang="da-DK" sz="2000" noProof="0" dirty="0">
              <a:latin typeface="Helvetica" panose="020B0604020202020204" pitchFamily="34" charset="0"/>
              <a:ea typeface="+mn-lt"/>
              <a:cs typeface="Helvetica" panose="020B0604020202020204" pitchFamily="34" charset="0"/>
            </a:endParaRPr>
          </a:p>
          <a:p>
            <a:pPr marL="914400" lvl="1" indent="-457200">
              <a:buFont typeface="+mj-lt"/>
              <a:buAutoNum type="arabicPeriod"/>
            </a:pPr>
            <a:r>
              <a:rPr lang="da-DK" sz="2000" dirty="0">
                <a:latin typeface="Helvetica" panose="020B0604020202020204" pitchFamily="34" charset="0"/>
                <a:ea typeface="+mn-lt"/>
                <a:cs typeface="Helvetica" panose="020B0604020202020204" pitchFamily="34" charset="0"/>
              </a:rPr>
              <a:t>Refleksion</a:t>
            </a:r>
          </a:p>
          <a:p>
            <a:pPr lvl="1"/>
            <a:endParaRPr lang="da-DK" sz="2000" noProof="0" dirty="0">
              <a:latin typeface="Helvetica" panose="020B0604020202020204" pitchFamily="34" charset="0"/>
              <a:ea typeface="+mn-lt"/>
              <a:cs typeface="Helvetica" panose="020B0604020202020204" pitchFamily="34" charset="0"/>
            </a:endParaRPr>
          </a:p>
          <a:p>
            <a:r>
              <a:rPr lang="da-DK" sz="2000" b="1" noProof="0" dirty="0">
                <a:latin typeface="Helvetica" panose="020B0604020202020204" pitchFamily="34" charset="0"/>
                <a:cs typeface="Helvetica" panose="020B0604020202020204" pitchFamily="34" charset="0"/>
              </a:rPr>
              <a:t>Opsamling (ca. </a:t>
            </a:r>
            <a:r>
              <a:rPr lang="da-DK" sz="2000" b="1" dirty="0">
                <a:latin typeface="Helvetica" panose="020B0604020202020204" pitchFamily="34" charset="0"/>
                <a:cs typeface="Helvetica" panose="020B0604020202020204" pitchFamily="34" charset="0"/>
              </a:rPr>
              <a:t>5</a:t>
            </a:r>
            <a:r>
              <a:rPr lang="da-DK" sz="2000" b="1" noProof="0" dirty="0">
                <a:latin typeface="Helvetica" panose="020B0604020202020204" pitchFamily="34" charset="0"/>
                <a:cs typeface="Helvetica" panose="020B0604020202020204" pitchFamily="34" charset="0"/>
              </a:rPr>
              <a:t> min)</a:t>
            </a:r>
            <a:endParaRPr lang="da-DK" sz="2000" noProof="0" dirty="0">
              <a:latin typeface="Helvetica" panose="020B0604020202020204" pitchFamily="34" charset="0"/>
              <a:cs typeface="Helvetica" panose="020B0604020202020204" pitchFamily="34" charset="0"/>
            </a:endParaRPr>
          </a:p>
          <a:p>
            <a:endParaRPr lang="da-DK" sz="2000" noProof="0" dirty="0">
              <a:latin typeface="Helvetica" panose="020B0604020202020204" pitchFamily="34" charset="0"/>
              <a:cs typeface="Helvetica" panose="020B0604020202020204" pitchFamily="34" charset="0"/>
            </a:endParaRPr>
          </a:p>
        </p:txBody>
      </p:sp>
      <p:sp>
        <p:nvSpPr>
          <p:cNvPr id="13" name="Title 1">
            <a:extLst>
              <a:ext uri="{FF2B5EF4-FFF2-40B4-BE49-F238E27FC236}">
                <a16:creationId xmlns:a16="http://schemas.microsoft.com/office/drawing/2014/main" id="{FADC2297-4910-E128-9847-D374F74E24F8}"/>
              </a:ext>
            </a:extLst>
          </p:cNvPr>
          <p:cNvSpPr txBox="1">
            <a:spLocks/>
          </p:cNvSpPr>
          <p:nvPr/>
        </p:nvSpPr>
        <p:spPr>
          <a:xfrm>
            <a:off x="417128" y="961846"/>
            <a:ext cx="10509956" cy="507831"/>
          </a:xfrm>
          <a:prstGeom prst="rect">
            <a:avLst/>
          </a:prstGeom>
        </p:spPr>
        <p:txBody>
          <a:bodyPr lIns="91440" tIns="45720" rIns="91440" bIns="45720" anchor="t"/>
          <a:lstStyle>
            <a:lvl1pPr algn="l" defTabSz="914400" rtl="0" eaLnBrk="1" latinLnBrk="0" hangingPunct="1">
              <a:lnSpc>
                <a:spcPct val="90000"/>
              </a:lnSpc>
              <a:spcBef>
                <a:spcPct val="0"/>
              </a:spcBef>
              <a:buNone/>
              <a:defRPr sz="3000" b="0" i="0" kern="1200" spc="300">
                <a:solidFill>
                  <a:schemeClr val="tx1"/>
                </a:solidFill>
                <a:latin typeface="Obvia Expanded" panose="02000503040000020004" pitchFamily="2" charset="77"/>
                <a:ea typeface="+mj-ea"/>
                <a:cs typeface="+mj-cs"/>
              </a:defRPr>
            </a:lvl1pPr>
          </a:lstStyle>
          <a:p>
            <a:r>
              <a:rPr lang="da-DK" dirty="0">
                <a:latin typeface="Obvia Expanded"/>
              </a:rPr>
              <a:t>HVAD VED DU OM STROKE?</a:t>
            </a:r>
            <a:endParaRPr lang="da-DK" noProof="0" dirty="0"/>
          </a:p>
        </p:txBody>
      </p:sp>
      <p:sp>
        <p:nvSpPr>
          <p:cNvPr id="2" name="TextBox 7">
            <a:extLst>
              <a:ext uri="{FF2B5EF4-FFF2-40B4-BE49-F238E27FC236}">
                <a16:creationId xmlns:a16="http://schemas.microsoft.com/office/drawing/2014/main" id="{685EB3A6-E43D-787E-D454-39C391A91463}"/>
              </a:ext>
            </a:extLst>
          </p:cNvPr>
          <p:cNvSpPr txBox="1"/>
          <p:nvPr/>
        </p:nvSpPr>
        <p:spPr>
          <a:xfrm>
            <a:off x="3780000" y="158400"/>
            <a:ext cx="38220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a-DK" spc="300" noProof="0" dirty="0">
                <a:latin typeface="Obvia Expanded"/>
              </a:rPr>
              <a:t>LEKTION</a:t>
            </a:r>
            <a:r>
              <a:rPr lang="da-DK" noProof="0" dirty="0">
                <a:latin typeface="Obvia Expanded"/>
              </a:rPr>
              <a:t> G</a:t>
            </a:r>
          </a:p>
        </p:txBody>
      </p:sp>
    </p:spTree>
    <p:extLst>
      <p:ext uri="{BB962C8B-B14F-4D97-AF65-F5344CB8AC3E}">
        <p14:creationId xmlns:p14="http://schemas.microsoft.com/office/powerpoint/2010/main" val="1996421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72F00-BAE6-5199-0BA7-D2D27FE170E9}"/>
              </a:ext>
            </a:extLst>
          </p:cNvPr>
          <p:cNvSpPr>
            <a:spLocks noGrp="1"/>
          </p:cNvSpPr>
          <p:nvPr>
            <p:ph type="ctrTitle"/>
          </p:nvPr>
        </p:nvSpPr>
        <p:spPr>
          <a:xfrm>
            <a:off x="1112420" y="1284598"/>
            <a:ext cx="2537230" cy="507831"/>
          </a:xfrm>
        </p:spPr>
        <p:txBody>
          <a:bodyPr/>
          <a:lstStyle/>
          <a:p>
            <a:r>
              <a:rPr lang="da-DK" spc="300" noProof="0" dirty="0">
                <a:latin typeface="Obvia Expanded"/>
              </a:rPr>
              <a:t>SITUATION</a:t>
            </a:r>
            <a:endParaRPr lang="da-DK" spc="300" noProof="0" dirty="0"/>
          </a:p>
        </p:txBody>
      </p:sp>
      <p:sp>
        <p:nvSpPr>
          <p:cNvPr id="3" name="Subtitle 2">
            <a:extLst>
              <a:ext uri="{FF2B5EF4-FFF2-40B4-BE49-F238E27FC236}">
                <a16:creationId xmlns:a16="http://schemas.microsoft.com/office/drawing/2014/main" id="{716B6F64-22B9-4019-5FE2-3D5992F741CC}"/>
              </a:ext>
            </a:extLst>
          </p:cNvPr>
          <p:cNvSpPr>
            <a:spLocks noGrp="1"/>
          </p:cNvSpPr>
          <p:nvPr>
            <p:ph type="subTitle" idx="1"/>
          </p:nvPr>
        </p:nvSpPr>
        <p:spPr>
          <a:xfrm>
            <a:off x="1122857" y="2332986"/>
            <a:ext cx="9727080" cy="2144177"/>
          </a:xfrm>
        </p:spPr>
        <p:txBody>
          <a:bodyPr vert="horz" wrap="square" lIns="91440" tIns="45720" rIns="91440" bIns="45720" rtlCol="0" anchor="t">
            <a:spAutoFit/>
          </a:bodyPr>
          <a:lstStyle/>
          <a:p>
            <a:pPr>
              <a:lnSpc>
                <a:spcPct val="100000"/>
              </a:lnSpc>
            </a:pPr>
            <a:r>
              <a:rPr lang="da-DK" i="1" noProof="0" dirty="0">
                <a:latin typeface="Helvetica"/>
                <a:cs typeface="Helvetica"/>
              </a:rPr>
              <a:t>Forestil jer, at I er tre venner, der er med til Jonathans 13-års familiefødselsdag. </a:t>
            </a:r>
          </a:p>
          <a:p>
            <a:pPr>
              <a:lnSpc>
                <a:spcPct val="100000"/>
              </a:lnSpc>
            </a:pPr>
            <a:r>
              <a:rPr lang="da-DK" i="1" noProof="0" dirty="0">
                <a:latin typeface="Helvetica"/>
                <a:cs typeface="Helvetica"/>
              </a:rPr>
              <a:t>I sidder og drikker kakao og spiser lagkage. </a:t>
            </a:r>
          </a:p>
          <a:p>
            <a:pPr>
              <a:lnSpc>
                <a:spcPct val="100000"/>
              </a:lnSpc>
            </a:pPr>
            <a:r>
              <a:rPr lang="da-DK" i="1" noProof="0" dirty="0">
                <a:latin typeface="Helvetica"/>
                <a:cs typeface="Helvetica"/>
              </a:rPr>
              <a:t>Jonathans bedstefar fortæller en sjov historie om dengang, han var barn. </a:t>
            </a:r>
          </a:p>
          <a:p>
            <a:pPr>
              <a:lnSpc>
                <a:spcPct val="100000"/>
              </a:lnSpc>
            </a:pPr>
            <a:r>
              <a:rPr lang="da-DK" i="1" noProof="0" dirty="0">
                <a:latin typeface="Helvetica"/>
                <a:cs typeface="Helvetica"/>
              </a:rPr>
              <a:t>Lige pludselig lægger I mærke til, at historien ikke rigtig hænger sammen mere. </a:t>
            </a:r>
          </a:p>
          <a:p>
            <a:pPr>
              <a:lnSpc>
                <a:spcPct val="100000"/>
              </a:lnSpc>
            </a:pPr>
            <a:r>
              <a:rPr lang="da-DK" i="1" noProof="0" dirty="0">
                <a:latin typeface="Helvetica"/>
                <a:cs typeface="Helvetica"/>
              </a:rPr>
              <a:t>Bedstefar kludrer i ordene, så I ikke længere kan forstå det, han siger.</a:t>
            </a:r>
            <a:endParaRPr lang="da-DK" i="1" noProof="0" dirty="0"/>
          </a:p>
        </p:txBody>
      </p:sp>
      <p:pic>
        <p:nvPicPr>
          <p:cNvPr id="5" name="Graphic 4" descr="Person, der får en idé med massiv udfyldning">
            <a:extLst>
              <a:ext uri="{FF2B5EF4-FFF2-40B4-BE49-F238E27FC236}">
                <a16:creationId xmlns:a16="http://schemas.microsoft.com/office/drawing/2014/main" id="{BE1AEB79-FE72-1AA4-6227-BF44B83A49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8687" y="885635"/>
            <a:ext cx="914400" cy="914400"/>
          </a:xfrm>
          <a:prstGeom prst="rect">
            <a:avLst/>
          </a:prstGeom>
        </p:spPr>
      </p:pic>
      <p:pic>
        <p:nvPicPr>
          <p:cNvPr id="7" name="Graphic 6" descr="Ur med massiv udfyldning">
            <a:extLst>
              <a:ext uri="{FF2B5EF4-FFF2-40B4-BE49-F238E27FC236}">
                <a16:creationId xmlns:a16="http://schemas.microsoft.com/office/drawing/2014/main" id="{2FB8CE0E-F8DE-A2B2-8E99-CE7AEAB73FD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88639" y="1344699"/>
            <a:ext cx="345846" cy="320491"/>
          </a:xfrm>
          <a:prstGeom prst="rect">
            <a:avLst/>
          </a:prstGeom>
        </p:spPr>
      </p:pic>
      <p:sp>
        <p:nvSpPr>
          <p:cNvPr id="9" name="TextBox 8">
            <a:extLst>
              <a:ext uri="{FF2B5EF4-FFF2-40B4-BE49-F238E27FC236}">
                <a16:creationId xmlns:a16="http://schemas.microsoft.com/office/drawing/2014/main" id="{628518A0-AB52-D67A-3825-F596F39D45E9}"/>
              </a:ext>
            </a:extLst>
          </p:cNvPr>
          <p:cNvSpPr txBox="1"/>
          <p:nvPr/>
        </p:nvSpPr>
        <p:spPr>
          <a:xfrm>
            <a:off x="3730846" y="1350903"/>
            <a:ext cx="2003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400" b="1" noProof="0" dirty="0">
                <a:latin typeface="Helvetica"/>
                <a:cs typeface="Helvetica"/>
              </a:rPr>
              <a:t>5 min.</a:t>
            </a:r>
          </a:p>
        </p:txBody>
      </p:sp>
      <p:sp>
        <p:nvSpPr>
          <p:cNvPr id="8" name="TextBox 7">
            <a:extLst>
              <a:ext uri="{FF2B5EF4-FFF2-40B4-BE49-F238E27FC236}">
                <a16:creationId xmlns:a16="http://schemas.microsoft.com/office/drawing/2014/main" id="{F7F0B212-7E4B-9F14-6AD6-BCDA88CBC4E4}"/>
              </a:ext>
            </a:extLst>
          </p:cNvPr>
          <p:cNvSpPr txBox="1"/>
          <p:nvPr/>
        </p:nvSpPr>
        <p:spPr>
          <a:xfrm>
            <a:off x="3780000" y="158400"/>
            <a:ext cx="38220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a-DK" spc="300" noProof="0" dirty="0">
                <a:latin typeface="Obvia Expanded"/>
              </a:rPr>
              <a:t>LEKTION</a:t>
            </a:r>
            <a:r>
              <a:rPr lang="da-DK" noProof="0" dirty="0">
                <a:latin typeface="Obvia Expanded"/>
              </a:rPr>
              <a:t> G</a:t>
            </a:r>
          </a:p>
        </p:txBody>
      </p:sp>
    </p:spTree>
    <p:extLst>
      <p:ext uri="{BB962C8B-B14F-4D97-AF65-F5344CB8AC3E}">
        <p14:creationId xmlns:p14="http://schemas.microsoft.com/office/powerpoint/2010/main" val="3865274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5">
            <a:extLst>
              <a:ext uri="{FF2B5EF4-FFF2-40B4-BE49-F238E27FC236}">
                <a16:creationId xmlns:a16="http://schemas.microsoft.com/office/drawing/2014/main" id="{552BE9E8-B5FD-493E-37F7-05661174B1A7}"/>
              </a:ext>
            </a:extLst>
          </p:cNvPr>
          <p:cNvSpPr/>
          <p:nvPr/>
        </p:nvSpPr>
        <p:spPr>
          <a:xfrm>
            <a:off x="1146522" y="2392258"/>
            <a:ext cx="9889992" cy="226580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72527C35-D485-B400-2233-1CBAC085FA7B}"/>
              </a:ext>
            </a:extLst>
          </p:cNvPr>
          <p:cNvSpPr>
            <a:spLocks noGrp="1"/>
          </p:cNvSpPr>
          <p:nvPr>
            <p:ph type="ctrTitle"/>
          </p:nvPr>
        </p:nvSpPr>
        <p:spPr>
          <a:xfrm>
            <a:off x="1080911" y="1119968"/>
            <a:ext cx="10509956" cy="507831"/>
          </a:xfrm>
        </p:spPr>
        <p:txBody>
          <a:bodyPr/>
          <a:lstStyle/>
          <a:p>
            <a:r>
              <a:rPr lang="da-DK" spc="300" noProof="0" dirty="0">
                <a:latin typeface="Obvia Expanded"/>
              </a:rPr>
              <a:t>REFLEKSION</a:t>
            </a:r>
            <a:endParaRPr lang="da-DK" spc="300" noProof="0" dirty="0"/>
          </a:p>
        </p:txBody>
      </p:sp>
      <p:sp>
        <p:nvSpPr>
          <p:cNvPr id="3" name="Subtitle 2">
            <a:extLst>
              <a:ext uri="{FF2B5EF4-FFF2-40B4-BE49-F238E27FC236}">
                <a16:creationId xmlns:a16="http://schemas.microsoft.com/office/drawing/2014/main" id="{C3644FB3-D964-A86F-D3AC-37D6E67DBC98}"/>
              </a:ext>
            </a:extLst>
          </p:cNvPr>
          <p:cNvSpPr>
            <a:spLocks noGrp="1"/>
          </p:cNvSpPr>
          <p:nvPr>
            <p:ph type="subTitle" idx="1"/>
          </p:nvPr>
        </p:nvSpPr>
        <p:spPr>
          <a:xfrm>
            <a:off x="1532965" y="2663380"/>
            <a:ext cx="9117106" cy="1579920"/>
          </a:xfrm>
        </p:spPr>
        <p:txBody>
          <a:bodyPr vert="horz" wrap="square" lIns="91440" tIns="45720" rIns="91440" bIns="45720" rtlCol="0" anchor="t">
            <a:spAutoFit/>
          </a:bodyPr>
          <a:lstStyle/>
          <a:p>
            <a:pPr>
              <a:lnSpc>
                <a:spcPct val="100000"/>
              </a:lnSpc>
            </a:pPr>
            <a:r>
              <a:rPr lang="da-DK" b="1" noProof="0" dirty="0">
                <a:latin typeface="Helvetica"/>
                <a:cs typeface="Helvetica"/>
              </a:rPr>
              <a:t>Alene: </a:t>
            </a:r>
            <a:r>
              <a:rPr lang="da-DK" noProof="0" dirty="0">
                <a:latin typeface="Helvetica"/>
                <a:cs typeface="Helvetica"/>
              </a:rPr>
              <a:t>Når I har læst situationen, kan du overveje, hvad der kan være galt? Hvad ville du gøre, hvis du oplevede en person, der </a:t>
            </a:r>
            <a:r>
              <a:rPr lang="da-DK" dirty="0">
                <a:latin typeface="Helvetica"/>
                <a:cs typeface="Helvetica"/>
              </a:rPr>
              <a:t>opførte sig sådan</a:t>
            </a:r>
            <a:r>
              <a:rPr lang="da-DK" noProof="0" dirty="0">
                <a:latin typeface="Helvetica"/>
                <a:cs typeface="Helvetica"/>
              </a:rPr>
              <a:t>?</a:t>
            </a:r>
            <a:endParaRPr lang="da-DK" noProof="0" dirty="0">
              <a:cs typeface="Helvetica"/>
            </a:endParaRPr>
          </a:p>
          <a:p>
            <a:pPr>
              <a:lnSpc>
                <a:spcPct val="100000"/>
              </a:lnSpc>
            </a:pPr>
            <a:r>
              <a:rPr lang="da-DK" b="1" noProof="0" dirty="0">
                <a:latin typeface="Helvetica"/>
                <a:cs typeface="Helvetica"/>
              </a:rPr>
              <a:t>To og to:</a:t>
            </a:r>
            <a:r>
              <a:rPr lang="da-DK" noProof="0" dirty="0">
                <a:latin typeface="Helvetica"/>
                <a:cs typeface="Helvetica"/>
              </a:rPr>
              <a:t> Tal med din sidemakker om jeres overvejelser.</a:t>
            </a:r>
            <a:endParaRPr lang="da-DK" noProof="0" dirty="0">
              <a:cs typeface="Helvetica"/>
            </a:endParaRPr>
          </a:p>
          <a:p>
            <a:pPr>
              <a:lnSpc>
                <a:spcPct val="100000"/>
              </a:lnSpc>
            </a:pPr>
            <a:r>
              <a:rPr lang="da-DK" b="1" noProof="0" dirty="0">
                <a:latin typeface="Helvetica"/>
                <a:cs typeface="Helvetica"/>
              </a:rPr>
              <a:t>Fælles:</a:t>
            </a:r>
            <a:r>
              <a:rPr lang="da-DK" noProof="0" dirty="0">
                <a:latin typeface="Helvetica"/>
                <a:cs typeface="Helvetica"/>
              </a:rPr>
              <a:t> Del overvejelserne med resten af klassen. </a:t>
            </a:r>
            <a:endParaRPr lang="da-DK" noProof="0" dirty="0">
              <a:latin typeface="Helvetica"/>
            </a:endParaRPr>
          </a:p>
        </p:txBody>
      </p:sp>
      <p:pic>
        <p:nvPicPr>
          <p:cNvPr id="7" name="Graphic 6" descr="Ur med massiv udfyldning">
            <a:extLst>
              <a:ext uri="{FF2B5EF4-FFF2-40B4-BE49-F238E27FC236}">
                <a16:creationId xmlns:a16="http://schemas.microsoft.com/office/drawing/2014/main" id="{A45F8F81-8B19-C193-2C45-ED91098226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2900" y="1195829"/>
            <a:ext cx="345846" cy="320491"/>
          </a:xfrm>
          <a:prstGeom prst="rect">
            <a:avLst/>
          </a:prstGeom>
        </p:spPr>
      </p:pic>
      <p:sp>
        <p:nvSpPr>
          <p:cNvPr id="9" name="TextBox 8">
            <a:extLst>
              <a:ext uri="{FF2B5EF4-FFF2-40B4-BE49-F238E27FC236}">
                <a16:creationId xmlns:a16="http://schemas.microsoft.com/office/drawing/2014/main" id="{96D5BB47-D003-1519-D244-1F505706AD81}"/>
              </a:ext>
            </a:extLst>
          </p:cNvPr>
          <p:cNvSpPr txBox="1"/>
          <p:nvPr/>
        </p:nvSpPr>
        <p:spPr>
          <a:xfrm>
            <a:off x="4148746" y="1206012"/>
            <a:ext cx="2003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400" b="1" noProof="0" dirty="0">
                <a:latin typeface="Helvetica"/>
                <a:cs typeface="Helvetica"/>
              </a:rPr>
              <a:t>5 min.</a:t>
            </a:r>
          </a:p>
        </p:txBody>
      </p:sp>
      <p:pic>
        <p:nvPicPr>
          <p:cNvPr id="6" name="Graphic 5" descr="Hoved med tandhjul med massiv udfyldning">
            <a:extLst>
              <a:ext uri="{FF2B5EF4-FFF2-40B4-BE49-F238E27FC236}">
                <a16:creationId xmlns:a16="http://schemas.microsoft.com/office/drawing/2014/main" id="{5AFD11EA-CEC4-C46C-659F-8C4CF6D42A6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5345" y="1019699"/>
            <a:ext cx="601251" cy="705633"/>
          </a:xfrm>
          <a:prstGeom prst="rect">
            <a:avLst/>
          </a:prstGeom>
        </p:spPr>
      </p:pic>
      <p:sp>
        <p:nvSpPr>
          <p:cNvPr id="8" name="TextBox 7">
            <a:extLst>
              <a:ext uri="{FF2B5EF4-FFF2-40B4-BE49-F238E27FC236}">
                <a16:creationId xmlns:a16="http://schemas.microsoft.com/office/drawing/2014/main" id="{1982DC3F-2C33-E3F6-4225-291BE25B2901}"/>
              </a:ext>
            </a:extLst>
          </p:cNvPr>
          <p:cNvSpPr txBox="1"/>
          <p:nvPr/>
        </p:nvSpPr>
        <p:spPr>
          <a:xfrm>
            <a:off x="3780000" y="158400"/>
            <a:ext cx="38220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a-DK" spc="300" noProof="0" dirty="0">
                <a:latin typeface="Obvia Expanded"/>
              </a:rPr>
              <a:t>LEKTION</a:t>
            </a:r>
            <a:r>
              <a:rPr lang="da-DK" noProof="0" dirty="0">
                <a:latin typeface="Obvia Expanded"/>
              </a:rPr>
              <a:t> G</a:t>
            </a:r>
          </a:p>
        </p:txBody>
      </p:sp>
    </p:spTree>
    <p:extLst>
      <p:ext uri="{BB962C8B-B14F-4D97-AF65-F5344CB8AC3E}">
        <p14:creationId xmlns:p14="http://schemas.microsoft.com/office/powerpoint/2010/main" val="18993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3">
            <a:extLst>
              <a:ext uri="{FF2B5EF4-FFF2-40B4-BE49-F238E27FC236}">
                <a16:creationId xmlns:a16="http://schemas.microsoft.com/office/drawing/2014/main" id="{9B4282EC-6797-CF21-F8A6-B30CDA5E012C}"/>
              </a:ext>
            </a:extLst>
          </p:cNvPr>
          <p:cNvSpPr/>
          <p:nvPr/>
        </p:nvSpPr>
        <p:spPr>
          <a:xfrm>
            <a:off x="8362004" y="3723911"/>
            <a:ext cx="2903170" cy="2912939"/>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6" name="Ellipse 3">
            <a:extLst>
              <a:ext uri="{FF2B5EF4-FFF2-40B4-BE49-F238E27FC236}">
                <a16:creationId xmlns:a16="http://schemas.microsoft.com/office/drawing/2014/main" id="{8FCB67D5-A14B-1E0A-2810-18A1AFEB5116}"/>
              </a:ext>
            </a:extLst>
          </p:cNvPr>
          <p:cNvSpPr/>
          <p:nvPr/>
        </p:nvSpPr>
        <p:spPr>
          <a:xfrm>
            <a:off x="753006" y="3723912"/>
            <a:ext cx="2903170" cy="2912939"/>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11" name="Rektangel 5">
            <a:extLst>
              <a:ext uri="{FF2B5EF4-FFF2-40B4-BE49-F238E27FC236}">
                <a16:creationId xmlns:a16="http://schemas.microsoft.com/office/drawing/2014/main" id="{BC367BA7-978B-BF99-0BBD-9D98E21CF0C1}"/>
              </a:ext>
            </a:extLst>
          </p:cNvPr>
          <p:cNvSpPr/>
          <p:nvPr/>
        </p:nvSpPr>
        <p:spPr>
          <a:xfrm>
            <a:off x="843507" y="1911638"/>
            <a:ext cx="10676757" cy="156772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81BEF7EB-C6F6-B3A2-6C81-4430C9A9D3BE}"/>
              </a:ext>
            </a:extLst>
          </p:cNvPr>
          <p:cNvSpPr>
            <a:spLocks noGrp="1"/>
          </p:cNvSpPr>
          <p:nvPr>
            <p:ph type="ctrTitle"/>
          </p:nvPr>
        </p:nvSpPr>
        <p:spPr>
          <a:xfrm>
            <a:off x="855133" y="1147914"/>
            <a:ext cx="10509956" cy="507831"/>
          </a:xfrm>
        </p:spPr>
        <p:txBody>
          <a:bodyPr/>
          <a:lstStyle/>
          <a:p>
            <a:r>
              <a:rPr lang="da-DK" spc="300" noProof="0" dirty="0">
                <a:latin typeface="Obvia Expanded"/>
              </a:rPr>
              <a:t>ØVELSE</a:t>
            </a:r>
            <a:r>
              <a:rPr lang="da-DK" noProof="0" dirty="0">
                <a:latin typeface="Obvia Expanded"/>
              </a:rPr>
              <a:t> </a:t>
            </a:r>
            <a:endParaRPr lang="da-DK" noProof="0" dirty="0"/>
          </a:p>
        </p:txBody>
      </p:sp>
      <p:sp>
        <p:nvSpPr>
          <p:cNvPr id="3" name="Subtitle 2">
            <a:extLst>
              <a:ext uri="{FF2B5EF4-FFF2-40B4-BE49-F238E27FC236}">
                <a16:creationId xmlns:a16="http://schemas.microsoft.com/office/drawing/2014/main" id="{8CC536F0-16CA-9FAC-FD1E-8D7F033DFC99}"/>
              </a:ext>
            </a:extLst>
          </p:cNvPr>
          <p:cNvSpPr>
            <a:spLocks noGrp="1"/>
          </p:cNvSpPr>
          <p:nvPr>
            <p:ph type="subTitle" idx="1"/>
          </p:nvPr>
        </p:nvSpPr>
        <p:spPr>
          <a:xfrm>
            <a:off x="1098595" y="2090694"/>
            <a:ext cx="10166579" cy="1143903"/>
          </a:xfrm>
        </p:spPr>
        <p:txBody>
          <a:bodyPr vert="horz" wrap="square" lIns="91440" tIns="45720" rIns="91440" bIns="45720" rtlCol="0" anchor="t">
            <a:spAutoFit/>
          </a:bodyPr>
          <a:lstStyle/>
          <a:p>
            <a:pPr>
              <a:lnSpc>
                <a:spcPct val="100000"/>
              </a:lnSpc>
            </a:pPr>
            <a:r>
              <a:rPr lang="da-DK" b="1" noProof="0" dirty="0">
                <a:solidFill>
                  <a:srgbClr val="000000"/>
                </a:solidFill>
                <a:latin typeface="Helvetica"/>
                <a:cs typeface="Helvetica"/>
              </a:rPr>
              <a:t>Fælles: </a:t>
            </a:r>
            <a:r>
              <a:rPr lang="da-DK" noProof="0" dirty="0">
                <a:solidFill>
                  <a:srgbClr val="000000"/>
                </a:solidFill>
                <a:latin typeface="Helvetica"/>
                <a:cs typeface="Helvetica"/>
              </a:rPr>
              <a:t>For at finde ud af, hvad I ved om stroke, skal I fordele jer på en (usynlig) linje med et udsagn i hver ende. Stil dig tættest på det udsagn, du er mest enig i. </a:t>
            </a:r>
            <a:endParaRPr lang="da-DK" noProof="0" dirty="0">
              <a:latin typeface="Helvetica"/>
              <a:cs typeface="Helvetica"/>
            </a:endParaRPr>
          </a:p>
          <a:p>
            <a:pPr>
              <a:lnSpc>
                <a:spcPct val="100000"/>
              </a:lnSpc>
            </a:pPr>
            <a:r>
              <a:rPr lang="da-DK" noProof="0" dirty="0">
                <a:solidFill>
                  <a:srgbClr val="000000"/>
                </a:solidFill>
                <a:latin typeface="Helvetica"/>
                <a:cs typeface="Helvetica"/>
              </a:rPr>
              <a:t>Fortæl på skift, hvilke erfaringer og oplevelser </a:t>
            </a:r>
            <a:r>
              <a:rPr lang="da-DK" dirty="0">
                <a:solidFill>
                  <a:srgbClr val="000000"/>
                </a:solidFill>
                <a:latin typeface="Helvetica"/>
                <a:cs typeface="Helvetica"/>
              </a:rPr>
              <a:t>I har med</a:t>
            </a:r>
            <a:r>
              <a:rPr lang="da-DK" noProof="0" dirty="0">
                <a:solidFill>
                  <a:srgbClr val="000000"/>
                </a:solidFill>
                <a:latin typeface="Helvetica"/>
                <a:cs typeface="Helvetica"/>
              </a:rPr>
              <a:t> stroke.</a:t>
            </a:r>
            <a:endParaRPr lang="da-DK" noProof="0" dirty="0">
              <a:latin typeface="Helvetica"/>
            </a:endParaRPr>
          </a:p>
        </p:txBody>
      </p:sp>
      <p:pic>
        <p:nvPicPr>
          <p:cNvPr id="5" name="Picture Placeholder 4" descr="Møde med massiv udfyldning">
            <a:extLst>
              <a:ext uri="{FF2B5EF4-FFF2-40B4-BE49-F238E27FC236}">
                <a16:creationId xmlns:a16="http://schemas.microsoft.com/office/drawing/2014/main" id="{D8CFD602-6E2D-DE86-7D4D-2D52345A43FB}"/>
              </a:ext>
            </a:extLst>
          </p:cNvPr>
          <p:cNvPicPr>
            <a:picLocks noChangeAspect="1"/>
          </p:cNvPicPr>
          <p:nvPr/>
        </p:nvPicPr>
        <p:blipFill>
          <a:blip r:embed="rId3">
            <a:extLst>
              <a:ext uri="{96DAC541-7B7A-43D3-8B79-37D633B846F1}">
                <asvg:svgBlip xmlns:asvg="http://schemas.microsoft.com/office/drawing/2016/SVG/main" r:embed="rId4"/>
              </a:ext>
            </a:extLst>
          </a:blip>
          <a:srcRect l="983" r="983"/>
          <a:stretch/>
        </p:blipFill>
        <p:spPr>
          <a:xfrm>
            <a:off x="290456" y="1110005"/>
            <a:ext cx="553051" cy="545740"/>
          </a:xfrm>
          <a:prstGeom prst="rect">
            <a:avLst/>
          </a:prstGeom>
        </p:spPr>
      </p:pic>
      <p:pic>
        <p:nvPicPr>
          <p:cNvPr id="7" name="Graphic 6" descr="Ur med massiv udfyldning">
            <a:extLst>
              <a:ext uri="{FF2B5EF4-FFF2-40B4-BE49-F238E27FC236}">
                <a16:creationId xmlns:a16="http://schemas.microsoft.com/office/drawing/2014/main" id="{FE3E7B96-E163-B76E-8C57-CAFD7A00842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39331" y="1211360"/>
            <a:ext cx="403781" cy="388071"/>
          </a:xfrm>
          <a:prstGeom prst="rect">
            <a:avLst/>
          </a:prstGeom>
        </p:spPr>
      </p:pic>
      <p:sp>
        <p:nvSpPr>
          <p:cNvPr id="9" name="TextBox 8">
            <a:extLst>
              <a:ext uri="{FF2B5EF4-FFF2-40B4-BE49-F238E27FC236}">
                <a16:creationId xmlns:a16="http://schemas.microsoft.com/office/drawing/2014/main" id="{ACF9261A-D007-FA48-02BC-EA6F152353CA}"/>
              </a:ext>
            </a:extLst>
          </p:cNvPr>
          <p:cNvSpPr txBox="1"/>
          <p:nvPr/>
        </p:nvSpPr>
        <p:spPr>
          <a:xfrm>
            <a:off x="2945212" y="1247954"/>
            <a:ext cx="2003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400" b="1" noProof="0" dirty="0">
                <a:latin typeface="Helvetica"/>
                <a:cs typeface="Helvetica"/>
              </a:rPr>
              <a:t>10 min.</a:t>
            </a:r>
          </a:p>
        </p:txBody>
      </p:sp>
      <p:cxnSp>
        <p:nvCxnSpPr>
          <p:cNvPr id="17" name="Straight Arrow Connector 16">
            <a:extLst>
              <a:ext uri="{FF2B5EF4-FFF2-40B4-BE49-F238E27FC236}">
                <a16:creationId xmlns:a16="http://schemas.microsoft.com/office/drawing/2014/main" id="{84422436-D4D5-2A72-0BF7-4BBBDDA88CCA}"/>
              </a:ext>
            </a:extLst>
          </p:cNvPr>
          <p:cNvCxnSpPr/>
          <p:nvPr/>
        </p:nvCxnSpPr>
        <p:spPr>
          <a:xfrm>
            <a:off x="4216098" y="5180381"/>
            <a:ext cx="3759804" cy="22150"/>
          </a:xfrm>
          <a:prstGeom prst="straightConnector1">
            <a:avLst/>
          </a:prstGeom>
          <a:ln>
            <a:solidFill>
              <a:srgbClr val="EFFBC8"/>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2ED68E24-F8F1-F0CA-8A5B-C12DCC1DBB12}"/>
              </a:ext>
            </a:extLst>
          </p:cNvPr>
          <p:cNvSpPr txBox="1"/>
          <p:nvPr/>
        </p:nvSpPr>
        <p:spPr>
          <a:xfrm>
            <a:off x="753006" y="4766154"/>
            <a:ext cx="27432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a-DK" sz="2000" noProof="0" dirty="0">
                <a:latin typeface="Helvetica"/>
              </a:rPr>
              <a:t>Jeg har aldrig hørt eller set noget om stroke</a:t>
            </a:r>
            <a:endParaRPr lang="da-DK" sz="2000" noProof="0" dirty="0">
              <a:latin typeface="Helvetica"/>
              <a:cs typeface="Helvetica"/>
            </a:endParaRPr>
          </a:p>
        </p:txBody>
      </p:sp>
      <p:sp>
        <p:nvSpPr>
          <p:cNvPr id="20" name="TextBox 19">
            <a:extLst>
              <a:ext uri="{FF2B5EF4-FFF2-40B4-BE49-F238E27FC236}">
                <a16:creationId xmlns:a16="http://schemas.microsoft.com/office/drawing/2014/main" id="{92ED6B18-5F42-1356-51AB-DB4335951AC6}"/>
              </a:ext>
            </a:extLst>
          </p:cNvPr>
          <p:cNvSpPr txBox="1"/>
          <p:nvPr/>
        </p:nvSpPr>
        <p:spPr>
          <a:xfrm>
            <a:off x="8621889" y="4902476"/>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2000" noProof="0" dirty="0">
                <a:latin typeface="Helvetica"/>
                <a:cs typeface="Helvetica"/>
              </a:rPr>
              <a:t>Jeg har </a:t>
            </a:r>
            <a:r>
              <a:rPr lang="da-DK" sz="2000" dirty="0">
                <a:latin typeface="Helvetica"/>
                <a:cs typeface="Helvetica"/>
              </a:rPr>
              <a:t>hørt</a:t>
            </a:r>
            <a:r>
              <a:rPr lang="da-DK" sz="2000" noProof="0" dirty="0">
                <a:latin typeface="Helvetica"/>
                <a:cs typeface="Helvetica"/>
              </a:rPr>
              <a:t> eller set noget om stroke</a:t>
            </a:r>
          </a:p>
        </p:txBody>
      </p:sp>
      <p:sp>
        <p:nvSpPr>
          <p:cNvPr id="12" name="TextBox 7">
            <a:extLst>
              <a:ext uri="{FF2B5EF4-FFF2-40B4-BE49-F238E27FC236}">
                <a16:creationId xmlns:a16="http://schemas.microsoft.com/office/drawing/2014/main" id="{A22E5EB6-2E48-5D45-65A4-8A243DE21D0A}"/>
              </a:ext>
            </a:extLst>
          </p:cNvPr>
          <p:cNvSpPr txBox="1"/>
          <p:nvPr/>
        </p:nvSpPr>
        <p:spPr>
          <a:xfrm>
            <a:off x="3780000" y="158400"/>
            <a:ext cx="38220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a-DK" spc="300" noProof="0" dirty="0">
                <a:latin typeface="Obvia Expanded"/>
              </a:rPr>
              <a:t>LEKTION</a:t>
            </a:r>
            <a:r>
              <a:rPr lang="da-DK" noProof="0" dirty="0">
                <a:latin typeface="Obvia Expanded"/>
              </a:rPr>
              <a:t> G</a:t>
            </a:r>
          </a:p>
        </p:txBody>
      </p:sp>
    </p:spTree>
    <p:extLst>
      <p:ext uri="{BB962C8B-B14F-4D97-AF65-F5344CB8AC3E}">
        <p14:creationId xmlns:p14="http://schemas.microsoft.com/office/powerpoint/2010/main" val="3814225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B48B8-37C0-F925-97CE-B43ABDCE0173}"/>
              </a:ext>
            </a:extLst>
          </p:cNvPr>
          <p:cNvSpPr>
            <a:spLocks noGrp="1"/>
          </p:cNvSpPr>
          <p:nvPr>
            <p:ph type="ctrTitle"/>
          </p:nvPr>
        </p:nvSpPr>
        <p:spPr>
          <a:xfrm>
            <a:off x="1179689" y="972667"/>
            <a:ext cx="10509956" cy="507831"/>
          </a:xfrm>
        </p:spPr>
        <p:txBody>
          <a:bodyPr/>
          <a:lstStyle/>
          <a:p>
            <a:r>
              <a:rPr lang="da-DK" spc="300" noProof="0" dirty="0">
                <a:latin typeface="Obvia Expanded"/>
              </a:rPr>
              <a:t>FILM</a:t>
            </a:r>
            <a:r>
              <a:rPr lang="da-DK" noProof="0" dirty="0">
                <a:latin typeface="Obvia Expanded"/>
              </a:rPr>
              <a:t> </a:t>
            </a:r>
            <a:endParaRPr lang="da-DK" noProof="0" dirty="0"/>
          </a:p>
        </p:txBody>
      </p:sp>
      <p:pic>
        <p:nvPicPr>
          <p:cNvPr id="5" name="Graphic 4" descr="Videokamera med massiv udfyldning">
            <a:extLst>
              <a:ext uri="{FF2B5EF4-FFF2-40B4-BE49-F238E27FC236}">
                <a16:creationId xmlns:a16="http://schemas.microsoft.com/office/drawing/2014/main" id="{3F14DBDA-0225-80D1-6830-5952BA0839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2355" y="789028"/>
            <a:ext cx="683233" cy="708918"/>
          </a:xfrm>
          <a:prstGeom prst="rect">
            <a:avLst/>
          </a:prstGeom>
        </p:spPr>
      </p:pic>
      <p:pic>
        <p:nvPicPr>
          <p:cNvPr id="7" name="Graphic 6" descr="Ur med massiv udfyldning">
            <a:extLst>
              <a:ext uri="{FF2B5EF4-FFF2-40B4-BE49-F238E27FC236}">
                <a16:creationId xmlns:a16="http://schemas.microsoft.com/office/drawing/2014/main" id="{AA8D7E86-9CEC-36EE-7D14-FAFF95541C7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59624" y="1036228"/>
            <a:ext cx="345846" cy="320491"/>
          </a:xfrm>
          <a:prstGeom prst="rect">
            <a:avLst/>
          </a:prstGeom>
        </p:spPr>
      </p:pic>
      <p:sp>
        <p:nvSpPr>
          <p:cNvPr id="9" name="TextBox 8">
            <a:extLst>
              <a:ext uri="{FF2B5EF4-FFF2-40B4-BE49-F238E27FC236}">
                <a16:creationId xmlns:a16="http://schemas.microsoft.com/office/drawing/2014/main" id="{25C64988-52A6-13BA-4A53-62A6E763FC59}"/>
              </a:ext>
            </a:extLst>
          </p:cNvPr>
          <p:cNvSpPr txBox="1"/>
          <p:nvPr/>
        </p:nvSpPr>
        <p:spPr>
          <a:xfrm>
            <a:off x="2705470" y="1057666"/>
            <a:ext cx="2003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400" b="1" noProof="0" dirty="0">
                <a:latin typeface="Helvetica"/>
                <a:cs typeface="Helvetica"/>
              </a:rPr>
              <a:t>5 min.</a:t>
            </a:r>
          </a:p>
        </p:txBody>
      </p:sp>
      <p:sp>
        <p:nvSpPr>
          <p:cNvPr id="8" name="TextBox 7">
            <a:extLst>
              <a:ext uri="{FF2B5EF4-FFF2-40B4-BE49-F238E27FC236}">
                <a16:creationId xmlns:a16="http://schemas.microsoft.com/office/drawing/2014/main" id="{6ADE0538-D75A-ABCA-C4C1-BC631992362E}"/>
              </a:ext>
            </a:extLst>
          </p:cNvPr>
          <p:cNvSpPr txBox="1"/>
          <p:nvPr/>
        </p:nvSpPr>
        <p:spPr>
          <a:xfrm>
            <a:off x="3780000" y="158400"/>
            <a:ext cx="38220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a-DK" spc="300" noProof="0" dirty="0">
                <a:latin typeface="Obvia Expanded"/>
              </a:rPr>
              <a:t>LEKTION</a:t>
            </a:r>
            <a:r>
              <a:rPr lang="da-DK" noProof="0" dirty="0">
                <a:latin typeface="Obvia Expanded"/>
              </a:rPr>
              <a:t> G</a:t>
            </a:r>
          </a:p>
        </p:txBody>
      </p:sp>
      <p:pic>
        <p:nvPicPr>
          <p:cNvPr id="3" name="Onlinemedier 2" title="Hvad er et stroke?">
            <a:hlinkClick r:id="" action="ppaction://media"/>
            <a:extLst>
              <a:ext uri="{FF2B5EF4-FFF2-40B4-BE49-F238E27FC236}">
                <a16:creationId xmlns:a16="http://schemas.microsoft.com/office/drawing/2014/main" id="{951A98AE-6C8A-D714-FFF0-529048D7FE82}"/>
              </a:ext>
            </a:extLst>
          </p:cNvPr>
          <p:cNvPicPr>
            <a:picLocks noRot="1" noChangeAspect="1"/>
          </p:cNvPicPr>
          <p:nvPr>
            <a:videoFile r:link="rId1"/>
          </p:nvPr>
        </p:nvPicPr>
        <p:blipFill>
          <a:blip r:embed="rId8"/>
          <a:stretch>
            <a:fillRect/>
          </a:stretch>
        </p:blipFill>
        <p:spPr>
          <a:xfrm>
            <a:off x="1902749" y="1544059"/>
            <a:ext cx="8386501" cy="4738373"/>
          </a:xfrm>
          <a:prstGeom prst="rect">
            <a:avLst/>
          </a:prstGeom>
        </p:spPr>
      </p:pic>
    </p:spTree>
    <p:extLst>
      <p:ext uri="{BB962C8B-B14F-4D97-AF65-F5344CB8AC3E}">
        <p14:creationId xmlns:p14="http://schemas.microsoft.com/office/powerpoint/2010/main" val="276972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HHH_Hjertestop_Master">
  <a:themeElements>
    <a:clrScheme name="HHH">
      <a:dk1>
        <a:srgbClr val="222020"/>
      </a:dk1>
      <a:lt1>
        <a:srgbClr val="FFFFFF"/>
      </a:lt1>
      <a:dk2>
        <a:srgbClr val="222020"/>
      </a:dk2>
      <a:lt2>
        <a:srgbClr val="EBEBEB"/>
      </a:lt2>
      <a:accent1>
        <a:srgbClr val="EFFBC8"/>
      </a:accent1>
      <a:accent2>
        <a:srgbClr val="FF7E79"/>
      </a:accent2>
      <a:accent3>
        <a:srgbClr val="196B24"/>
      </a:accent3>
      <a:accent4>
        <a:srgbClr val="0F9ED5"/>
      </a:accent4>
      <a:accent5>
        <a:srgbClr val="A02B93"/>
      </a:accent5>
      <a:accent6>
        <a:srgbClr val="4EA72E"/>
      </a:accent6>
      <a:hlink>
        <a:srgbClr val="FF7E79"/>
      </a:hlink>
      <a:folHlink>
        <a:srgbClr val="FF7E79"/>
      </a:folHlink>
    </a:clrScheme>
    <a:fontScheme name="Office-tem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HHH_Stroke_Master">
  <a:themeElements>
    <a:clrScheme name="HHH">
      <a:dk1>
        <a:srgbClr val="222020"/>
      </a:dk1>
      <a:lt1>
        <a:srgbClr val="FFFFFF"/>
      </a:lt1>
      <a:dk2>
        <a:srgbClr val="222020"/>
      </a:dk2>
      <a:lt2>
        <a:srgbClr val="EBEBEB"/>
      </a:lt2>
      <a:accent1>
        <a:srgbClr val="EFFBC8"/>
      </a:accent1>
      <a:accent2>
        <a:srgbClr val="FF7E79"/>
      </a:accent2>
      <a:accent3>
        <a:srgbClr val="196B24"/>
      </a:accent3>
      <a:accent4>
        <a:srgbClr val="0F9ED5"/>
      </a:accent4>
      <a:accent5>
        <a:srgbClr val="A02B93"/>
      </a:accent5>
      <a:accent6>
        <a:srgbClr val="4EA72E"/>
      </a:accent6>
      <a:hlink>
        <a:srgbClr val="FF7E79"/>
      </a:hlink>
      <a:folHlink>
        <a:srgbClr val="FF7E79"/>
      </a:folHlink>
    </a:clrScheme>
    <a:fontScheme name="Office-tem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HHH_Stroke_Master">
  <a:themeElements>
    <a:clrScheme name="HHH">
      <a:dk1>
        <a:srgbClr val="222020"/>
      </a:dk1>
      <a:lt1>
        <a:srgbClr val="FFFFFF"/>
      </a:lt1>
      <a:dk2>
        <a:srgbClr val="222020"/>
      </a:dk2>
      <a:lt2>
        <a:srgbClr val="EBEBEB"/>
      </a:lt2>
      <a:accent1>
        <a:srgbClr val="EFFBC8"/>
      </a:accent1>
      <a:accent2>
        <a:srgbClr val="FF7E79"/>
      </a:accent2>
      <a:accent3>
        <a:srgbClr val="196B24"/>
      </a:accent3>
      <a:accent4>
        <a:srgbClr val="0F9ED5"/>
      </a:accent4>
      <a:accent5>
        <a:srgbClr val="A02B93"/>
      </a:accent5>
      <a:accent6>
        <a:srgbClr val="4EA72E"/>
      </a:accent6>
      <a:hlink>
        <a:srgbClr val="FF7E79"/>
      </a:hlink>
      <a:folHlink>
        <a:srgbClr val="FF7E79"/>
      </a:folHlink>
    </a:clrScheme>
    <a:fontScheme name="Office-tem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HHH_Tom_Master">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ED96234D237F04BBEE5DBBBEF34F50C" ma:contentTypeVersion="14" ma:contentTypeDescription="Opret et nyt dokument." ma:contentTypeScope="" ma:versionID="093cfe57a9be6de3fdd957892dd360bf">
  <xsd:schema xmlns:xsd="http://www.w3.org/2001/XMLSchema" xmlns:xs="http://www.w3.org/2001/XMLSchema" xmlns:p="http://schemas.microsoft.com/office/2006/metadata/properties" xmlns:ns2="86e0130d-f5f6-47a6-8c90-8a8ffaaefeba" xmlns:ns3="029e9e5a-62a8-43de-a8a6-d008723657e9" targetNamespace="http://schemas.microsoft.com/office/2006/metadata/properties" ma:root="true" ma:fieldsID="c29be3805bee02dd4bfb4ad80f00296c" ns2:_="" ns3:_="">
    <xsd:import namespace="86e0130d-f5f6-47a6-8c90-8a8ffaaefeba"/>
    <xsd:import namespace="029e9e5a-62a8-43de-a8a6-d008723657e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e0130d-f5f6-47a6-8c90-8a8ffaaefe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ledmærker" ma:readOnly="false" ma:fieldId="{5cf76f15-5ced-4ddc-b409-7134ff3c332f}" ma:taxonomyMulti="true" ma:sspId="93514909-8382-47f4-82b5-c483a11e7db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29e9e5a-62a8-43de-a8a6-d008723657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875dd5e-2dfe-4b02-9073-2c00de17b684}" ma:internalName="TaxCatchAll" ma:showField="CatchAllData" ma:web="029e9e5a-62a8-43de-a8a6-d008723657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29e9e5a-62a8-43de-a8a6-d008723657e9" xsi:nil="true"/>
    <lcf76f155ced4ddcb4097134ff3c332f xmlns="86e0130d-f5f6-47a6-8c90-8a8ffaaefeb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6A5DD9-3743-46C6-9508-3967F8A45230}">
  <ds:schemaRefs>
    <ds:schemaRef ds:uri="029e9e5a-62a8-43de-a8a6-d008723657e9"/>
    <ds:schemaRef ds:uri="86e0130d-f5f6-47a6-8c90-8a8ffaaefeb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AD5B679-57BA-48FC-AA96-5B3B58CD929A}">
  <ds:schemaRefs>
    <ds:schemaRef ds:uri="029e9e5a-62a8-43de-a8a6-d008723657e9"/>
    <ds:schemaRef ds:uri="86e0130d-f5f6-47a6-8c90-8a8ffaaefeba"/>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236B268-2E03-4860-AF37-C506816185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296</TotalTime>
  <Words>1424</Words>
  <Application>Microsoft Office PowerPoint</Application>
  <PresentationFormat>Widescreen</PresentationFormat>
  <Paragraphs>189</Paragraphs>
  <Slides>16</Slides>
  <Notes>14</Notes>
  <HiddenSlides>0</HiddenSlides>
  <MMClips>2</MMClips>
  <ScaleCrop>false</ScaleCrop>
  <HeadingPairs>
    <vt:vector size="6" baseType="variant">
      <vt:variant>
        <vt:lpstr>Benyttede skrifttyper</vt:lpstr>
      </vt:variant>
      <vt:variant>
        <vt:i4>5</vt:i4>
      </vt:variant>
      <vt:variant>
        <vt:lpstr>Tema</vt:lpstr>
      </vt:variant>
      <vt:variant>
        <vt:i4>4</vt:i4>
      </vt:variant>
      <vt:variant>
        <vt:lpstr>Slidetitler</vt:lpstr>
      </vt:variant>
      <vt:variant>
        <vt:i4>16</vt:i4>
      </vt:variant>
    </vt:vector>
  </HeadingPairs>
  <TitlesOfParts>
    <vt:vector size="25" baseType="lpstr">
      <vt:lpstr>Calibri</vt:lpstr>
      <vt:lpstr>Aptos</vt:lpstr>
      <vt:lpstr>Helvetica</vt:lpstr>
      <vt:lpstr>Obvia Expanded</vt:lpstr>
      <vt:lpstr>Arial</vt:lpstr>
      <vt:lpstr>HHH_Hjertestop_Master</vt:lpstr>
      <vt:lpstr>HHH_Stroke_Master</vt:lpstr>
      <vt:lpstr>1_HHH_Stroke_Master</vt:lpstr>
      <vt:lpstr>HHH_Tom_Master</vt:lpstr>
      <vt:lpstr>FØRSTEHJÆLP VED  Stroke</vt:lpstr>
      <vt:lpstr> Lektion G:  Hvad ved du om stroke?  </vt:lpstr>
      <vt:lpstr>EFTER DETTE FORLØB SKAL DU:</vt:lpstr>
      <vt:lpstr>LEKTION G: HVAD VED DU OM STROKE?</vt:lpstr>
      <vt:lpstr>PowerPoint-præsentation</vt:lpstr>
      <vt:lpstr>SITUATION</vt:lpstr>
      <vt:lpstr>REFLEKSION</vt:lpstr>
      <vt:lpstr>ØVELSE </vt:lpstr>
      <vt:lpstr>FILM </vt:lpstr>
      <vt:lpstr>REFLEKSION</vt:lpstr>
      <vt:lpstr>STRÆK SNAK SMIL</vt:lpstr>
      <vt:lpstr>STRÆK</vt:lpstr>
      <vt:lpstr>PowerPoint-præsentation</vt:lpstr>
      <vt:lpstr>PowerPoint-præsentation</vt:lpstr>
      <vt:lpstr>REFLEKSION</vt:lpstr>
      <vt:lpstr>OPSAMLING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Maria Jacobsen</dc:creator>
  <cp:lastModifiedBy>Celine Ankjær Jeppesen</cp:lastModifiedBy>
  <cp:revision>164</cp:revision>
  <dcterms:created xsi:type="dcterms:W3CDTF">2024-04-08T09:09:07Z</dcterms:created>
  <dcterms:modified xsi:type="dcterms:W3CDTF">2025-05-21T07:24:21Z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0x010100BED96234D237F04BBEE5DBBBEF34F50C</vt:lpwstr>
  </property>
  <property fmtid="{D5CDD505-2E9C-101B-9397-08002B2CF9AE}" pid="3" name="MediaServiceImageTags">
    <vt:lpwstr/>
  </property>
</Properties>
</file>