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70" r:id="rId5"/>
    <p:sldMasterId id="2147483679" r:id="rId6"/>
    <p:sldMasterId id="2147483674" r:id="rId7"/>
  </p:sldMasterIdLst>
  <p:notesMasterIdLst>
    <p:notesMasterId r:id="rId20"/>
  </p:notesMasterIdLst>
  <p:sldIdLst>
    <p:sldId id="491" r:id="rId8"/>
    <p:sldId id="467" r:id="rId9"/>
    <p:sldId id="475" r:id="rId10"/>
    <p:sldId id="272" r:id="rId11"/>
    <p:sldId id="275" r:id="rId12"/>
    <p:sldId id="476" r:id="rId13"/>
    <p:sldId id="274" r:id="rId14"/>
    <p:sldId id="477" r:id="rId15"/>
    <p:sldId id="478" r:id="rId16"/>
    <p:sldId id="465" r:id="rId17"/>
    <p:sldId id="487" r:id="rId18"/>
    <p:sldId id="468" r:id="rId19"/>
  </p:sldIdLst>
  <p:sldSz cx="12192000" cy="6858000"/>
  <p:notesSz cx="6858000" cy="9144000"/>
  <p:embeddedFontLst>
    <p:embeddedFont>
      <p:font typeface="Helvetica" panose="020B0604020202020204" pitchFamily="34" charset="0"/>
      <p:regular r:id="rId21"/>
      <p:bold r:id="rId22"/>
      <p:italic r:id="rId23"/>
      <p:boldItalic r:id="rId2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B1663C-D270-895D-8FA0-D053807B7BA6}" name="Celine Ankjær Jeppesen" initials="CA" userId="S::Celine@genoplivning.dk::d1cb0c86-be62-46c5-b167-e90933f71c53" providerId="AD"/>
  <p188:author id="{B87E21F1-8E31-5707-2923-3598736D1778}" name="Pia Maria Lie" initials="PL" userId="S::pml_piamarialie.dk#ext#@genoplivningdk.onmicrosoft.com::6d714648-4122-428d-830c-a22f7d49ecb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0B0B0"/>
    <a:srgbClr val="BCBCBC"/>
    <a:srgbClr val="EFFBC8"/>
    <a:srgbClr val="FF7E79"/>
    <a:srgbClr val="EBEBEB"/>
    <a:srgbClr val="222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430" autoAdjust="0"/>
  </p:normalViewPr>
  <p:slideViewPr>
    <p:cSldViewPr snapToGrid="0">
      <p:cViewPr varScale="1">
        <p:scale>
          <a:sx n="89" d="100"/>
          <a:sy n="89" d="100"/>
        </p:scale>
        <p:origin x="139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4.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2.fntdata"/><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ine Ankjær Jeppesen" userId="d1cb0c86-be62-46c5-b167-e90933f71c53" providerId="ADAL" clId="{DB34B973-BFCA-4935-B127-4D34D7838FC3}"/>
    <pc:docChg chg="delSld">
      <pc:chgData name="Celine Ankjær Jeppesen" userId="d1cb0c86-be62-46c5-b167-e90933f71c53" providerId="ADAL" clId="{DB34B973-BFCA-4935-B127-4D34D7838FC3}" dt="2025-05-15T08:52:45.239" v="1" actId="47"/>
      <pc:docMkLst>
        <pc:docMk/>
      </pc:docMkLst>
      <pc:sldChg chg="del">
        <pc:chgData name="Celine Ankjær Jeppesen" userId="d1cb0c86-be62-46c5-b167-e90933f71c53" providerId="ADAL" clId="{DB34B973-BFCA-4935-B127-4D34D7838FC3}" dt="2025-05-15T08:52:35.012" v="0" actId="47"/>
        <pc:sldMkLst>
          <pc:docMk/>
          <pc:sldMk cId="997121326" sldId="256"/>
        </pc:sldMkLst>
      </pc:sldChg>
      <pc:sldChg chg="del">
        <pc:chgData name="Celine Ankjær Jeppesen" userId="d1cb0c86-be62-46c5-b167-e90933f71c53" providerId="ADAL" clId="{DB34B973-BFCA-4935-B127-4D34D7838FC3}" dt="2025-05-15T08:52:45.239" v="1" actId="47"/>
        <pc:sldMkLst>
          <pc:docMk/>
          <pc:sldMk cId="1962427804" sldId="261"/>
        </pc:sldMkLst>
      </pc:sldChg>
      <pc:sldChg chg="del">
        <pc:chgData name="Celine Ankjær Jeppesen" userId="d1cb0c86-be62-46c5-b167-e90933f71c53" providerId="ADAL" clId="{DB34B973-BFCA-4935-B127-4D34D7838FC3}" dt="2025-05-15T08:52:45.239" v="1" actId="47"/>
        <pc:sldMkLst>
          <pc:docMk/>
          <pc:sldMk cId="3301717330" sldId="288"/>
        </pc:sldMkLst>
      </pc:sldChg>
      <pc:sldChg chg="del">
        <pc:chgData name="Celine Ankjær Jeppesen" userId="d1cb0c86-be62-46c5-b167-e90933f71c53" providerId="ADAL" clId="{DB34B973-BFCA-4935-B127-4D34D7838FC3}" dt="2025-05-15T08:52:45.239" v="1" actId="47"/>
        <pc:sldMkLst>
          <pc:docMk/>
          <pc:sldMk cId="429647657" sldId="298"/>
        </pc:sldMkLst>
      </pc:sldChg>
      <pc:sldChg chg="del">
        <pc:chgData name="Celine Ankjær Jeppesen" userId="d1cb0c86-be62-46c5-b167-e90933f71c53" providerId="ADAL" clId="{DB34B973-BFCA-4935-B127-4D34D7838FC3}" dt="2025-05-15T08:52:45.239" v="1" actId="47"/>
        <pc:sldMkLst>
          <pc:docMk/>
          <pc:sldMk cId="4161954244" sldId="299"/>
        </pc:sldMkLst>
      </pc:sldChg>
      <pc:sldChg chg="del">
        <pc:chgData name="Celine Ankjær Jeppesen" userId="d1cb0c86-be62-46c5-b167-e90933f71c53" providerId="ADAL" clId="{DB34B973-BFCA-4935-B127-4D34D7838FC3}" dt="2025-05-15T08:52:35.012" v="0" actId="47"/>
        <pc:sldMkLst>
          <pc:docMk/>
          <pc:sldMk cId="3578055575" sldId="300"/>
        </pc:sldMkLst>
      </pc:sldChg>
      <pc:sldChg chg="del">
        <pc:chgData name="Celine Ankjær Jeppesen" userId="d1cb0c86-be62-46c5-b167-e90933f71c53" providerId="ADAL" clId="{DB34B973-BFCA-4935-B127-4D34D7838FC3}" dt="2025-05-15T08:52:35.012" v="0" actId="47"/>
        <pc:sldMkLst>
          <pc:docMk/>
          <pc:sldMk cId="2238695209" sldId="310"/>
        </pc:sldMkLst>
      </pc:sldChg>
      <pc:sldChg chg="del">
        <pc:chgData name="Celine Ankjær Jeppesen" userId="d1cb0c86-be62-46c5-b167-e90933f71c53" providerId="ADAL" clId="{DB34B973-BFCA-4935-B127-4D34D7838FC3}" dt="2025-05-15T08:52:45.239" v="1" actId="47"/>
        <pc:sldMkLst>
          <pc:docMk/>
          <pc:sldMk cId="2087042416" sldId="342"/>
        </pc:sldMkLst>
      </pc:sldChg>
      <pc:sldChg chg="del">
        <pc:chgData name="Celine Ankjær Jeppesen" userId="d1cb0c86-be62-46c5-b167-e90933f71c53" providerId="ADAL" clId="{DB34B973-BFCA-4935-B127-4D34D7838FC3}" dt="2025-05-15T08:52:45.239" v="1" actId="47"/>
        <pc:sldMkLst>
          <pc:docMk/>
          <pc:sldMk cId="890683431" sldId="345"/>
        </pc:sldMkLst>
      </pc:sldChg>
      <pc:sldChg chg="del">
        <pc:chgData name="Celine Ankjær Jeppesen" userId="d1cb0c86-be62-46c5-b167-e90933f71c53" providerId="ADAL" clId="{DB34B973-BFCA-4935-B127-4D34D7838FC3}" dt="2025-05-15T08:52:45.239" v="1" actId="47"/>
        <pc:sldMkLst>
          <pc:docMk/>
          <pc:sldMk cId="1151930791" sldId="371"/>
        </pc:sldMkLst>
      </pc:sldChg>
      <pc:sldChg chg="del">
        <pc:chgData name="Celine Ankjær Jeppesen" userId="d1cb0c86-be62-46c5-b167-e90933f71c53" providerId="ADAL" clId="{DB34B973-BFCA-4935-B127-4D34D7838FC3}" dt="2025-05-15T08:52:45.239" v="1" actId="47"/>
        <pc:sldMkLst>
          <pc:docMk/>
          <pc:sldMk cId="1627476229" sldId="417"/>
        </pc:sldMkLst>
      </pc:sldChg>
      <pc:sldChg chg="del">
        <pc:chgData name="Celine Ankjær Jeppesen" userId="d1cb0c86-be62-46c5-b167-e90933f71c53" providerId="ADAL" clId="{DB34B973-BFCA-4935-B127-4D34D7838FC3}" dt="2025-05-15T08:52:45.239" v="1" actId="47"/>
        <pc:sldMkLst>
          <pc:docMk/>
          <pc:sldMk cId="2769728985" sldId="439"/>
        </pc:sldMkLst>
      </pc:sldChg>
      <pc:sldChg chg="del">
        <pc:chgData name="Celine Ankjær Jeppesen" userId="d1cb0c86-be62-46c5-b167-e90933f71c53" providerId="ADAL" clId="{DB34B973-BFCA-4935-B127-4D34D7838FC3}" dt="2025-05-15T08:52:45.239" v="1" actId="47"/>
        <pc:sldMkLst>
          <pc:docMk/>
          <pc:sldMk cId="541174136" sldId="455"/>
        </pc:sldMkLst>
      </pc:sldChg>
      <pc:sldChg chg="del">
        <pc:chgData name="Celine Ankjær Jeppesen" userId="d1cb0c86-be62-46c5-b167-e90933f71c53" providerId="ADAL" clId="{DB34B973-BFCA-4935-B127-4D34D7838FC3}" dt="2025-05-15T08:52:45.239" v="1" actId="47"/>
        <pc:sldMkLst>
          <pc:docMk/>
          <pc:sldMk cId="1996421593" sldId="458"/>
        </pc:sldMkLst>
      </pc:sldChg>
      <pc:sldChg chg="del">
        <pc:chgData name="Celine Ankjær Jeppesen" userId="d1cb0c86-be62-46c5-b167-e90933f71c53" providerId="ADAL" clId="{DB34B973-BFCA-4935-B127-4D34D7838FC3}" dt="2025-05-15T08:52:35.012" v="0" actId="47"/>
        <pc:sldMkLst>
          <pc:docMk/>
          <pc:sldMk cId="3234077917" sldId="466"/>
        </pc:sldMkLst>
      </pc:sldChg>
      <pc:sldChg chg="del">
        <pc:chgData name="Celine Ankjær Jeppesen" userId="d1cb0c86-be62-46c5-b167-e90933f71c53" providerId="ADAL" clId="{DB34B973-BFCA-4935-B127-4D34D7838FC3}" dt="2025-05-15T08:52:35.012" v="0" actId="47"/>
        <pc:sldMkLst>
          <pc:docMk/>
          <pc:sldMk cId="4189213992" sldId="470"/>
        </pc:sldMkLst>
      </pc:sldChg>
      <pc:sldChg chg="del">
        <pc:chgData name="Celine Ankjær Jeppesen" userId="d1cb0c86-be62-46c5-b167-e90933f71c53" providerId="ADAL" clId="{DB34B973-BFCA-4935-B127-4D34D7838FC3}" dt="2025-05-15T08:52:35.012" v="0" actId="47"/>
        <pc:sldMkLst>
          <pc:docMk/>
          <pc:sldMk cId="2483573016" sldId="471"/>
        </pc:sldMkLst>
      </pc:sldChg>
      <pc:sldChg chg="del">
        <pc:chgData name="Celine Ankjær Jeppesen" userId="d1cb0c86-be62-46c5-b167-e90933f71c53" providerId="ADAL" clId="{DB34B973-BFCA-4935-B127-4D34D7838FC3}" dt="2025-05-15T08:52:35.012" v="0" actId="47"/>
        <pc:sldMkLst>
          <pc:docMk/>
          <pc:sldMk cId="1035073239" sldId="473"/>
        </pc:sldMkLst>
      </pc:sldChg>
      <pc:sldChg chg="del">
        <pc:chgData name="Celine Ankjær Jeppesen" userId="d1cb0c86-be62-46c5-b167-e90933f71c53" providerId="ADAL" clId="{DB34B973-BFCA-4935-B127-4D34D7838FC3}" dt="2025-05-15T08:52:35.012" v="0" actId="47"/>
        <pc:sldMkLst>
          <pc:docMk/>
          <pc:sldMk cId="105484763" sldId="474"/>
        </pc:sldMkLst>
      </pc:sldChg>
      <pc:sldChg chg="del">
        <pc:chgData name="Celine Ankjær Jeppesen" userId="d1cb0c86-be62-46c5-b167-e90933f71c53" providerId="ADAL" clId="{DB34B973-BFCA-4935-B127-4D34D7838FC3}" dt="2025-05-15T08:52:35.012" v="0" actId="47"/>
        <pc:sldMkLst>
          <pc:docMk/>
          <pc:sldMk cId="519211875" sldId="480"/>
        </pc:sldMkLst>
      </pc:sldChg>
      <pc:sldChg chg="del">
        <pc:chgData name="Celine Ankjær Jeppesen" userId="d1cb0c86-be62-46c5-b167-e90933f71c53" providerId="ADAL" clId="{DB34B973-BFCA-4935-B127-4D34D7838FC3}" dt="2025-05-15T08:52:45.239" v="1" actId="47"/>
        <pc:sldMkLst>
          <pc:docMk/>
          <pc:sldMk cId="3363876099" sldId="483"/>
        </pc:sldMkLst>
      </pc:sldChg>
      <pc:sldChg chg="del">
        <pc:chgData name="Celine Ankjær Jeppesen" userId="d1cb0c86-be62-46c5-b167-e90933f71c53" providerId="ADAL" clId="{DB34B973-BFCA-4935-B127-4D34D7838FC3}" dt="2025-05-15T08:52:45.239" v="1" actId="47"/>
        <pc:sldMkLst>
          <pc:docMk/>
          <pc:sldMk cId="180497653" sldId="484"/>
        </pc:sldMkLst>
      </pc:sldChg>
      <pc:sldChg chg="del">
        <pc:chgData name="Celine Ankjær Jeppesen" userId="d1cb0c86-be62-46c5-b167-e90933f71c53" providerId="ADAL" clId="{DB34B973-BFCA-4935-B127-4D34D7838FC3}" dt="2025-05-15T08:52:45.239" v="1" actId="47"/>
        <pc:sldMkLst>
          <pc:docMk/>
          <pc:sldMk cId="2806032992" sldId="486"/>
        </pc:sldMkLst>
      </pc:sldChg>
      <pc:sldChg chg="del">
        <pc:chgData name="Celine Ankjær Jeppesen" userId="d1cb0c86-be62-46c5-b167-e90933f71c53" providerId="ADAL" clId="{DB34B973-BFCA-4935-B127-4D34D7838FC3}" dt="2025-05-15T08:52:45.239" v="1" actId="47"/>
        <pc:sldMkLst>
          <pc:docMk/>
          <pc:sldMk cId="557696734" sldId="488"/>
        </pc:sldMkLst>
      </pc:sldChg>
      <pc:sldChg chg="del">
        <pc:chgData name="Celine Ankjær Jeppesen" userId="d1cb0c86-be62-46c5-b167-e90933f71c53" providerId="ADAL" clId="{DB34B973-BFCA-4935-B127-4D34D7838FC3}" dt="2025-05-15T08:52:45.239" v="1" actId="47"/>
        <pc:sldMkLst>
          <pc:docMk/>
          <pc:sldMk cId="2219608562" sldId="489"/>
        </pc:sldMkLst>
      </pc:sldChg>
      <pc:sldChg chg="del">
        <pc:chgData name="Celine Ankjær Jeppesen" userId="d1cb0c86-be62-46c5-b167-e90933f71c53" providerId="ADAL" clId="{DB34B973-BFCA-4935-B127-4D34D7838FC3}" dt="2025-05-15T08:52:35.012" v="0" actId="47"/>
        <pc:sldMkLst>
          <pc:docMk/>
          <pc:sldMk cId="3969174951" sldId="490"/>
        </pc:sldMkLst>
      </pc:sldChg>
      <pc:sldChg chg="del">
        <pc:chgData name="Celine Ankjær Jeppesen" userId="d1cb0c86-be62-46c5-b167-e90933f71c53" providerId="ADAL" clId="{DB34B973-BFCA-4935-B127-4D34D7838FC3}" dt="2025-05-15T08:52:45.239" v="1" actId="47"/>
        <pc:sldMkLst>
          <pc:docMk/>
          <pc:sldMk cId="1353384791" sldId="4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022C4-2977-B14C-9D23-B8F528C50E17}" type="datetimeFigureOut">
              <a:rPr lang="da-DK" smtClean="0"/>
              <a:t>15-05-2025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2175B-0167-B340-A3BF-614878EE910E}" type="slidenum">
              <a:rPr lang="da-DK" smtClean="0"/>
              <a:t>‹nr.›</a:t>
            </a:fld>
            <a:endParaRPr lang="da-DK"/>
          </a:p>
        </p:txBody>
      </p:sp>
    </p:spTree>
    <p:extLst>
      <p:ext uri="{BB962C8B-B14F-4D97-AF65-F5344CB8AC3E}">
        <p14:creationId xmlns:p14="http://schemas.microsoft.com/office/powerpoint/2010/main" val="497677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08FC8-2CFF-B1E8-9F2B-D93462AA3DD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9E5E1A6-0F35-8A2C-9698-D3036564167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A289AB4-5C3B-EC65-0102-F8F4115665ED}"/>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7F939244-8ED6-1FCA-7571-62BACFDAC848}"/>
              </a:ext>
            </a:extLst>
          </p:cNvPr>
          <p:cNvSpPr>
            <a:spLocks noGrp="1"/>
          </p:cNvSpPr>
          <p:nvPr>
            <p:ph type="sldNum" sz="quarter" idx="5"/>
          </p:nvPr>
        </p:nvSpPr>
        <p:spPr/>
        <p:txBody>
          <a:bodyPr/>
          <a:lstStyle/>
          <a:p>
            <a:fld id="{C3F2175B-0167-B340-A3BF-614878EE910E}" type="slidenum">
              <a:rPr lang="da-DK" smtClean="0"/>
              <a:t>1</a:t>
            </a:fld>
            <a:endParaRPr lang="da-DK"/>
          </a:p>
        </p:txBody>
      </p:sp>
    </p:spTree>
    <p:extLst>
      <p:ext uri="{BB962C8B-B14F-4D97-AF65-F5344CB8AC3E}">
        <p14:creationId xmlns:p14="http://schemas.microsoft.com/office/powerpoint/2010/main" val="706425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6C20D-0ECB-DF6B-296C-50396FC61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02A3E-51D1-8A1F-F754-AFC70E5F81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25A059-1EFB-A512-50AE-F4E2A664FDC7}"/>
              </a:ext>
            </a:extLst>
          </p:cNvPr>
          <p:cNvSpPr>
            <a:spLocks noGrp="1"/>
          </p:cNvSpPr>
          <p:nvPr>
            <p:ph type="body" idx="1"/>
          </p:nvPr>
        </p:nvSpPr>
        <p:spPr/>
        <p:txBody>
          <a:bodyPr/>
          <a:lstStyle/>
          <a:p>
            <a:r>
              <a:rPr lang="da-DK" dirty="0"/>
              <a:t>Praktisk information</a:t>
            </a:r>
          </a:p>
          <a:p>
            <a:r>
              <a:rPr lang="da-DK" dirty="0"/>
              <a:t>Gennemgå </a:t>
            </a:r>
            <a:r>
              <a:rPr lang="da-DK" dirty="0" err="1"/>
              <a:t>slidet</a:t>
            </a:r>
            <a:r>
              <a:rPr lang="da-DK" dirty="0"/>
              <a:t> og hav inde printet elevarkene Tryk og find tempo 1 og 2 og Stabilt sideleje. Evt. </a:t>
            </a:r>
          </a:p>
          <a:p>
            <a:r>
              <a:rPr lang="da-DK" dirty="0"/>
              <a:t>Pust en af dukkerne op, så gruppe 1 ved, hvad de skal gøre efterfølgende. Husk gruppe 2 på at de skal rydde dukkerne op. </a:t>
            </a:r>
          </a:p>
          <a:p>
            <a:endParaRPr lang="da-DK" dirty="0"/>
          </a:p>
          <a:p>
            <a:endParaRPr lang="da-DK" dirty="0"/>
          </a:p>
          <a:p>
            <a:endParaRPr lang="da-DK" dirty="0"/>
          </a:p>
        </p:txBody>
      </p:sp>
      <p:sp>
        <p:nvSpPr>
          <p:cNvPr id="4" name="Slide Number Placeholder 3">
            <a:extLst>
              <a:ext uri="{FF2B5EF4-FFF2-40B4-BE49-F238E27FC236}">
                <a16:creationId xmlns:a16="http://schemas.microsoft.com/office/drawing/2014/main" id="{BECF5F52-7B36-D23B-FE6D-09A0858E948B}"/>
              </a:ext>
            </a:extLst>
          </p:cNvPr>
          <p:cNvSpPr>
            <a:spLocks noGrp="1"/>
          </p:cNvSpPr>
          <p:nvPr>
            <p:ph type="sldNum" sz="quarter" idx="5"/>
          </p:nvPr>
        </p:nvSpPr>
        <p:spPr/>
        <p:txBody>
          <a:bodyPr/>
          <a:lstStyle/>
          <a:p>
            <a:fld id="{C3F2175B-0167-B340-A3BF-614878EE910E}" type="slidenum">
              <a:rPr lang="da-DK" smtClean="0"/>
              <a:t>10</a:t>
            </a:fld>
            <a:endParaRPr lang="da-DK"/>
          </a:p>
        </p:txBody>
      </p:sp>
    </p:spTree>
    <p:extLst>
      <p:ext uri="{BB962C8B-B14F-4D97-AF65-F5344CB8AC3E}">
        <p14:creationId xmlns:p14="http://schemas.microsoft.com/office/powerpoint/2010/main" val="804049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Praktisk</a:t>
            </a:r>
            <a:r>
              <a:rPr lang="en-US"/>
              <a:t> information:</a:t>
            </a:r>
          </a:p>
          <a:p>
            <a:r>
              <a:rPr lang="en-US"/>
              <a:t>Vis </a:t>
            </a:r>
            <a:r>
              <a:rPr lang="en-US" err="1"/>
              <a:t>eleverne</a:t>
            </a:r>
            <a:r>
              <a:rPr lang="en-US"/>
              <a:t> </a:t>
            </a:r>
            <a:r>
              <a:rPr lang="en-US" err="1"/>
              <a:t>på</a:t>
            </a:r>
            <a:r>
              <a:rPr lang="en-US"/>
              <a:t> </a:t>
            </a:r>
            <a:r>
              <a:rPr lang="en-US" err="1"/>
              <a:t>dukken</a:t>
            </a:r>
            <a:r>
              <a:rPr lang="en-US"/>
              <a:t>, </a:t>
            </a:r>
            <a:r>
              <a:rPr lang="en-US" err="1"/>
              <a:t>hvordan</a:t>
            </a:r>
            <a:r>
              <a:rPr lang="en-US"/>
              <a:t> man giver </a:t>
            </a:r>
            <a:r>
              <a:rPr lang="en-US" err="1"/>
              <a:t>hjertelungeredning</a:t>
            </a:r>
            <a:endParaRPr lang="en-US"/>
          </a:p>
          <a:p>
            <a:pPr marL="171450" indent="-171450">
              <a:buFont typeface="Arial,Sans-Serif"/>
              <a:buChar char="•"/>
            </a:pPr>
            <a:r>
              <a:rPr lang="en-US"/>
              <a:t>Vis </a:t>
            </a:r>
            <a:r>
              <a:rPr lang="en-US" err="1"/>
              <a:t>hvor</a:t>
            </a:r>
            <a:r>
              <a:rPr lang="en-US"/>
              <a:t> </a:t>
            </a:r>
            <a:r>
              <a:rPr lang="en-US" err="1"/>
              <a:t>på</a:t>
            </a:r>
            <a:r>
              <a:rPr lang="en-US"/>
              <a:t> </a:t>
            </a:r>
            <a:r>
              <a:rPr lang="en-US" err="1"/>
              <a:t>genoplivningsdukken</a:t>
            </a:r>
            <a:r>
              <a:rPr lang="en-US"/>
              <a:t>, man </a:t>
            </a:r>
            <a:r>
              <a:rPr lang="en-US" err="1"/>
              <a:t>skal</a:t>
            </a:r>
            <a:r>
              <a:rPr lang="en-US"/>
              <a:t> </a:t>
            </a:r>
            <a:r>
              <a:rPr lang="en-US" err="1"/>
              <a:t>trykke</a:t>
            </a:r>
            <a:r>
              <a:rPr lang="en-US"/>
              <a:t> </a:t>
            </a:r>
          </a:p>
          <a:p>
            <a:pPr marL="171450" indent="-171450">
              <a:buFont typeface="Arial,Sans-Serif"/>
              <a:buChar char="•"/>
            </a:pPr>
            <a:r>
              <a:rPr lang="en-US" err="1"/>
              <a:t>Fortæl</a:t>
            </a:r>
            <a:r>
              <a:rPr lang="en-US"/>
              <a:t> </a:t>
            </a:r>
            <a:r>
              <a:rPr lang="en-US" err="1"/>
              <a:t>eleverne</a:t>
            </a:r>
            <a:r>
              <a:rPr lang="en-US"/>
              <a:t>, at man </a:t>
            </a:r>
            <a:r>
              <a:rPr lang="en-US" err="1"/>
              <a:t>skal</a:t>
            </a:r>
            <a:r>
              <a:rPr lang="en-US"/>
              <a:t> </a:t>
            </a:r>
            <a:r>
              <a:rPr lang="en-US" err="1"/>
              <a:t>trykke</a:t>
            </a:r>
            <a:r>
              <a:rPr lang="en-US"/>
              <a:t> 30 </a:t>
            </a:r>
            <a:r>
              <a:rPr lang="en-US" err="1"/>
              <a:t>gange</a:t>
            </a:r>
            <a:r>
              <a:rPr lang="en-US"/>
              <a:t> </a:t>
            </a:r>
          </a:p>
          <a:p>
            <a:pPr marL="171450" indent="-171450">
              <a:buFont typeface="Arial,Sans-Serif"/>
              <a:buChar char="•"/>
            </a:pPr>
            <a:r>
              <a:rPr lang="en-US" err="1"/>
              <a:t>Fortæl</a:t>
            </a:r>
            <a:r>
              <a:rPr lang="en-US"/>
              <a:t> </a:t>
            </a:r>
            <a:r>
              <a:rPr lang="en-US" err="1"/>
              <a:t>eleverne</a:t>
            </a:r>
            <a:r>
              <a:rPr lang="en-US"/>
              <a:t>, at </a:t>
            </a:r>
            <a:r>
              <a:rPr lang="en-US" err="1"/>
              <a:t>hvis</a:t>
            </a:r>
            <a:r>
              <a:rPr lang="en-US"/>
              <a:t> man er </a:t>
            </a:r>
            <a:r>
              <a:rPr lang="en-US" err="1"/>
              <a:t>sammen</a:t>
            </a:r>
            <a:r>
              <a:rPr lang="en-US"/>
              <a:t> med </a:t>
            </a:r>
            <a:r>
              <a:rPr lang="en-US" err="1"/>
              <a:t>andre</a:t>
            </a:r>
            <a:r>
              <a:rPr lang="en-US"/>
              <a:t>, </a:t>
            </a:r>
            <a:r>
              <a:rPr lang="en-US" err="1"/>
              <a:t>kan</a:t>
            </a:r>
            <a:r>
              <a:rPr lang="en-US"/>
              <a:t> man med </a:t>
            </a:r>
            <a:r>
              <a:rPr lang="en-US" err="1"/>
              <a:t>fordel</a:t>
            </a:r>
            <a:r>
              <a:rPr lang="en-US"/>
              <a:t> </a:t>
            </a:r>
            <a:r>
              <a:rPr lang="en-US" err="1"/>
              <a:t>tælle</a:t>
            </a:r>
            <a:r>
              <a:rPr lang="en-US"/>
              <a:t> </a:t>
            </a:r>
            <a:r>
              <a:rPr lang="en-US" err="1"/>
              <a:t>højt</a:t>
            </a:r>
            <a:r>
              <a:rPr lang="en-US"/>
              <a:t> </a:t>
            </a:r>
            <a:r>
              <a:rPr lang="en-US" err="1"/>
              <a:t>til</a:t>
            </a:r>
            <a:r>
              <a:rPr lang="en-US"/>
              <a:t> </a:t>
            </a:r>
            <a:r>
              <a:rPr lang="en-US" err="1"/>
              <a:t>sidst</a:t>
            </a:r>
            <a:r>
              <a:rPr lang="en-US"/>
              <a:t> (</a:t>
            </a:r>
            <a:r>
              <a:rPr lang="en-US" err="1"/>
              <a:t>fx</a:t>
            </a:r>
            <a:r>
              <a:rPr lang="en-US"/>
              <a:t> </a:t>
            </a:r>
            <a:r>
              <a:rPr lang="en-US" err="1"/>
              <a:t>sige</a:t>
            </a:r>
            <a:r>
              <a:rPr lang="en-US"/>
              <a:t> 25-26-27-28-29-30), </a:t>
            </a:r>
            <a:r>
              <a:rPr lang="en-US" err="1"/>
              <a:t>så</a:t>
            </a:r>
            <a:r>
              <a:rPr lang="en-US"/>
              <a:t> folk </a:t>
            </a:r>
            <a:r>
              <a:rPr lang="en-US" err="1"/>
              <a:t>i</a:t>
            </a:r>
            <a:r>
              <a:rPr lang="en-US"/>
              <a:t> </a:t>
            </a:r>
            <a:r>
              <a:rPr lang="en-US" err="1"/>
              <a:t>nærheden</a:t>
            </a:r>
            <a:r>
              <a:rPr lang="en-US"/>
              <a:t> </a:t>
            </a:r>
            <a:r>
              <a:rPr lang="en-US" err="1"/>
              <a:t>ved</a:t>
            </a:r>
            <a:r>
              <a:rPr lang="en-US"/>
              <a:t>, </a:t>
            </a:r>
            <a:r>
              <a:rPr lang="en-US" err="1"/>
              <a:t>hvor</a:t>
            </a:r>
            <a:r>
              <a:rPr lang="en-US"/>
              <a:t> </a:t>
            </a:r>
            <a:r>
              <a:rPr lang="en-US" err="1"/>
              <a:t>langt</a:t>
            </a:r>
            <a:r>
              <a:rPr lang="en-US"/>
              <a:t> man er </a:t>
            </a:r>
            <a:r>
              <a:rPr lang="en-US" err="1"/>
              <a:t>og</a:t>
            </a:r>
            <a:r>
              <a:rPr lang="en-US"/>
              <a:t> </a:t>
            </a:r>
            <a:r>
              <a:rPr lang="en-US" err="1"/>
              <a:t>eventuelt</a:t>
            </a:r>
            <a:r>
              <a:rPr lang="en-US"/>
              <a:t> </a:t>
            </a:r>
            <a:r>
              <a:rPr lang="en-US" err="1"/>
              <a:t>kan</a:t>
            </a:r>
            <a:r>
              <a:rPr lang="en-US"/>
              <a:t> </a:t>
            </a:r>
            <a:r>
              <a:rPr lang="en-US" err="1"/>
              <a:t>være</a:t>
            </a:r>
            <a:r>
              <a:rPr lang="en-US"/>
              <a:t> </a:t>
            </a:r>
            <a:r>
              <a:rPr lang="en-US" err="1"/>
              <a:t>klar</a:t>
            </a:r>
            <a:r>
              <a:rPr lang="en-US"/>
              <a:t> </a:t>
            </a:r>
            <a:r>
              <a:rPr lang="en-US" err="1"/>
              <a:t>til</a:t>
            </a:r>
            <a:r>
              <a:rPr lang="en-US"/>
              <a:t> at </a:t>
            </a:r>
            <a:r>
              <a:rPr lang="en-US" err="1"/>
              <a:t>tage</a:t>
            </a:r>
            <a:r>
              <a:rPr lang="en-US"/>
              <a:t> over</a:t>
            </a:r>
          </a:p>
          <a:p>
            <a:pPr marL="171450" indent="-171450">
              <a:buFont typeface="Arial,Sans-Serif"/>
              <a:buChar char="•"/>
            </a:pPr>
            <a:r>
              <a:rPr lang="en-US"/>
              <a:t> Vis </a:t>
            </a:r>
            <a:r>
              <a:rPr lang="en-US" err="1"/>
              <a:t>hvordan</a:t>
            </a:r>
            <a:r>
              <a:rPr lang="en-US"/>
              <a:t> man </a:t>
            </a:r>
            <a:r>
              <a:rPr lang="en-US" err="1"/>
              <a:t>skaber</a:t>
            </a:r>
            <a:r>
              <a:rPr lang="en-US"/>
              <a:t> </a:t>
            </a:r>
            <a:r>
              <a:rPr lang="en-US" err="1"/>
              <a:t>fri</a:t>
            </a:r>
            <a:r>
              <a:rPr lang="en-US"/>
              <a:t> </a:t>
            </a:r>
            <a:r>
              <a:rPr lang="en-US" err="1"/>
              <a:t>luftvej</a:t>
            </a:r>
            <a:endParaRPr lang="en-US"/>
          </a:p>
          <a:p>
            <a:pPr marL="171450" indent="-171450">
              <a:buFont typeface="Arial,Sans-Serif"/>
              <a:buChar char="•"/>
            </a:pPr>
            <a:r>
              <a:rPr lang="en-US"/>
              <a:t>Vis </a:t>
            </a:r>
            <a:r>
              <a:rPr lang="en-US" err="1"/>
              <a:t>fremgangsmåden</a:t>
            </a:r>
            <a:r>
              <a:rPr lang="en-US"/>
              <a:t> </a:t>
            </a:r>
            <a:r>
              <a:rPr lang="en-US" err="1"/>
              <a:t>ved</a:t>
            </a:r>
            <a:r>
              <a:rPr lang="en-US"/>
              <a:t> </a:t>
            </a:r>
            <a:r>
              <a:rPr lang="en-US" err="1"/>
              <a:t>indblæsninger</a:t>
            </a:r>
            <a:r>
              <a:rPr lang="en-US"/>
              <a:t> (to </a:t>
            </a:r>
            <a:r>
              <a:rPr lang="en-US" err="1"/>
              <a:t>indblæsninger</a:t>
            </a:r>
            <a:r>
              <a:rPr lang="en-US"/>
              <a:t> </a:t>
            </a:r>
            <a:r>
              <a:rPr lang="en-US" err="1"/>
              <a:t>i</a:t>
            </a:r>
            <a:r>
              <a:rPr lang="en-US"/>
              <a:t> </a:t>
            </a:r>
            <a:r>
              <a:rPr lang="en-US" err="1"/>
              <a:t>træk</a:t>
            </a:r>
            <a:r>
              <a:rPr lang="en-US"/>
              <a:t>) </a:t>
            </a:r>
            <a:r>
              <a:rPr lang="en-US" err="1"/>
              <a:t>og</a:t>
            </a:r>
            <a:r>
              <a:rPr lang="en-US"/>
              <a:t> vis, </a:t>
            </a:r>
            <a:r>
              <a:rPr lang="en-US" err="1"/>
              <a:t>hvordan</a:t>
            </a:r>
            <a:r>
              <a:rPr lang="en-US"/>
              <a:t> </a:t>
            </a:r>
            <a:r>
              <a:rPr lang="en-US" err="1"/>
              <a:t>indblæsningerne</a:t>
            </a:r>
            <a:r>
              <a:rPr lang="en-US"/>
              <a:t> ser </a:t>
            </a:r>
            <a:r>
              <a:rPr lang="en-US" err="1"/>
              <a:t>ud</a:t>
            </a:r>
            <a:r>
              <a:rPr lang="en-US"/>
              <a:t> </a:t>
            </a:r>
            <a:r>
              <a:rPr lang="en-US" err="1"/>
              <a:t>på</a:t>
            </a:r>
            <a:r>
              <a:rPr lang="en-US"/>
              <a:t> </a:t>
            </a:r>
            <a:r>
              <a:rPr lang="en-US" err="1"/>
              <a:t>dukken</a:t>
            </a:r>
            <a:r>
              <a:rPr lang="en-US"/>
              <a:t> (</a:t>
            </a:r>
            <a:r>
              <a:rPr lang="en-US" err="1"/>
              <a:t>brystkassen</a:t>
            </a:r>
            <a:r>
              <a:rPr lang="en-US"/>
              <a:t> </a:t>
            </a:r>
            <a:r>
              <a:rPr lang="en-US" err="1"/>
              <a:t>skal</a:t>
            </a:r>
            <a:r>
              <a:rPr lang="en-US"/>
              <a:t> </a:t>
            </a:r>
            <a:r>
              <a:rPr lang="en-US" err="1"/>
              <a:t>kun</a:t>
            </a:r>
            <a:r>
              <a:rPr lang="en-US"/>
              <a:t> </a:t>
            </a:r>
            <a:r>
              <a:rPr lang="en-US" err="1"/>
              <a:t>akkurat</a:t>
            </a:r>
            <a:r>
              <a:rPr lang="en-US"/>
              <a:t> </a:t>
            </a:r>
            <a:r>
              <a:rPr lang="en-US" err="1"/>
              <a:t>hæve</a:t>
            </a:r>
            <a:r>
              <a:rPr lang="en-US"/>
              <a:t> sig, </a:t>
            </a:r>
            <a:r>
              <a:rPr lang="en-US" err="1"/>
              <a:t>og</a:t>
            </a:r>
            <a:r>
              <a:rPr lang="en-US"/>
              <a:t> </a:t>
            </a:r>
            <a:r>
              <a:rPr lang="en-US" err="1"/>
              <a:t>hver</a:t>
            </a:r>
            <a:r>
              <a:rPr lang="en-US"/>
              <a:t> </a:t>
            </a:r>
            <a:r>
              <a:rPr lang="en-US" err="1"/>
              <a:t>indblæsning</a:t>
            </a:r>
            <a:r>
              <a:rPr lang="en-US"/>
              <a:t> </a:t>
            </a:r>
            <a:r>
              <a:rPr lang="en-US" err="1"/>
              <a:t>varer</a:t>
            </a:r>
            <a:r>
              <a:rPr lang="en-US"/>
              <a:t> ca. et </a:t>
            </a:r>
            <a:r>
              <a:rPr lang="en-US" err="1"/>
              <a:t>sekund</a:t>
            </a:r>
            <a:r>
              <a:rPr lang="en-US"/>
              <a:t>)</a:t>
            </a:r>
          </a:p>
          <a:p>
            <a:pPr marL="171450" indent="-171450">
              <a:buFont typeface="Arial,Sans-Serif"/>
              <a:buChar char="•"/>
            </a:pPr>
            <a:endParaRPr lang="en-US"/>
          </a:p>
          <a:p>
            <a:pPr marL="171450" indent="-171450">
              <a:buFont typeface="Arial,Sans-Serif"/>
              <a:buChar char="•"/>
            </a:pPr>
            <a:r>
              <a:rPr lang="en-US" err="1"/>
              <a:t>Sørg</a:t>
            </a:r>
            <a:r>
              <a:rPr lang="en-US"/>
              <a:t> for at alle </a:t>
            </a:r>
            <a:r>
              <a:rPr lang="en-US" err="1"/>
              <a:t>eleverne</a:t>
            </a:r>
            <a:r>
              <a:rPr lang="en-US"/>
              <a:t> </a:t>
            </a:r>
            <a:r>
              <a:rPr lang="en-US" err="1"/>
              <a:t>får</a:t>
            </a:r>
            <a:r>
              <a:rPr lang="en-US"/>
              <a:t> </a:t>
            </a:r>
            <a:r>
              <a:rPr lang="en-US" err="1"/>
              <a:t>prøvet</a:t>
            </a:r>
            <a:r>
              <a:rPr lang="en-US"/>
              <a:t> at give </a:t>
            </a:r>
            <a:r>
              <a:rPr lang="en-US" err="1"/>
              <a:t>hjertelungeredning</a:t>
            </a:r>
            <a:r>
              <a:rPr lang="en-US"/>
              <a:t> </a:t>
            </a:r>
            <a:r>
              <a:rPr lang="en-US" err="1"/>
              <a:t>og</a:t>
            </a:r>
            <a:r>
              <a:rPr lang="en-US"/>
              <a:t> </a:t>
            </a:r>
            <a:r>
              <a:rPr lang="en-US" err="1"/>
              <a:t>lægger</a:t>
            </a:r>
            <a:r>
              <a:rPr lang="en-US"/>
              <a:t> </a:t>
            </a:r>
            <a:r>
              <a:rPr lang="en-US" err="1"/>
              <a:t>en</a:t>
            </a:r>
            <a:r>
              <a:rPr lang="en-US"/>
              <a:t> </a:t>
            </a:r>
            <a:r>
              <a:rPr lang="en-US" err="1"/>
              <a:t>kammerat</a:t>
            </a:r>
            <a:r>
              <a:rPr lang="en-US"/>
              <a:t> </a:t>
            </a:r>
            <a:r>
              <a:rPr lang="en-US" err="1"/>
              <a:t>i</a:t>
            </a:r>
            <a:r>
              <a:rPr lang="en-US"/>
              <a:t> </a:t>
            </a:r>
            <a:r>
              <a:rPr lang="en-US" err="1"/>
              <a:t>stabilt</a:t>
            </a:r>
            <a:r>
              <a:rPr lang="en-US"/>
              <a:t> </a:t>
            </a:r>
            <a:r>
              <a:rPr lang="en-US" err="1"/>
              <a:t>sideleje</a:t>
            </a:r>
            <a:r>
              <a:rPr lang="en-US"/>
              <a:t>.</a:t>
            </a:r>
          </a:p>
        </p:txBody>
      </p:sp>
      <p:sp>
        <p:nvSpPr>
          <p:cNvPr id="4" name="Slide Number Placeholder 3"/>
          <p:cNvSpPr>
            <a:spLocks noGrp="1"/>
          </p:cNvSpPr>
          <p:nvPr>
            <p:ph type="sldNum" sz="quarter" idx="5"/>
          </p:nvPr>
        </p:nvSpPr>
        <p:spPr/>
        <p:txBody>
          <a:bodyPr/>
          <a:lstStyle/>
          <a:p>
            <a:fld id="{C3F2175B-0167-B340-A3BF-614878EE910E}" type="slidenum">
              <a:rPr lang="da-DK" smtClean="0"/>
              <a:t>11</a:t>
            </a:fld>
            <a:endParaRPr lang="da-DK"/>
          </a:p>
        </p:txBody>
      </p:sp>
    </p:spTree>
    <p:extLst>
      <p:ext uri="{BB962C8B-B14F-4D97-AF65-F5344CB8AC3E}">
        <p14:creationId xmlns:p14="http://schemas.microsoft.com/office/powerpoint/2010/main" val="687990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8D5B9-A7ED-9762-CC77-67BCE9C80F2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75DD30E-AF0C-EF9B-E4CA-9361804FCAA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880D834-322E-7D02-0584-C278EBC85DCF}"/>
              </a:ext>
            </a:extLst>
          </p:cNvPr>
          <p:cNvSpPr>
            <a:spLocks noGrp="1"/>
          </p:cNvSpPr>
          <p:nvPr>
            <p:ph type="body" idx="1"/>
          </p:nvPr>
        </p:nvSpPr>
        <p:spPr/>
        <p:txBody>
          <a:bodyPr/>
          <a:lstStyle/>
          <a:p>
            <a:pPr rtl="0">
              <a:spcBef>
                <a:spcPts val="0"/>
              </a:spcBef>
              <a:spcAft>
                <a:spcPts val="0"/>
              </a:spcAft>
            </a:pPr>
            <a:endParaRPr lang="da-DK" sz="1800" b="0" dirty="0">
              <a:effectLst/>
              <a:latin typeface="Arial"/>
              <a:cs typeface="Arial"/>
            </a:endParaRPr>
          </a:p>
          <a:p>
            <a:br>
              <a:rPr lang="da-DK" dirty="0">
                <a:cs typeface="+mn-lt"/>
              </a:rPr>
            </a:br>
            <a:endParaRPr lang="da-DK"/>
          </a:p>
        </p:txBody>
      </p:sp>
      <p:sp>
        <p:nvSpPr>
          <p:cNvPr id="4" name="Pladsholder til slidenummer 3">
            <a:extLst>
              <a:ext uri="{FF2B5EF4-FFF2-40B4-BE49-F238E27FC236}">
                <a16:creationId xmlns:a16="http://schemas.microsoft.com/office/drawing/2014/main" id="{F53B9558-C0E1-1ED5-7878-09E928B8ECEB}"/>
              </a:ext>
            </a:extLst>
          </p:cNvPr>
          <p:cNvSpPr>
            <a:spLocks noGrp="1"/>
          </p:cNvSpPr>
          <p:nvPr>
            <p:ph type="sldNum" sz="quarter" idx="5"/>
          </p:nvPr>
        </p:nvSpPr>
        <p:spPr/>
        <p:txBody>
          <a:bodyPr/>
          <a:lstStyle/>
          <a:p>
            <a:fld id="{C3F2175B-0167-B340-A3BF-614878EE910E}" type="slidenum">
              <a:rPr lang="da-DK" smtClean="0"/>
              <a:t>12</a:t>
            </a:fld>
            <a:endParaRPr lang="da-DK"/>
          </a:p>
        </p:txBody>
      </p:sp>
    </p:spTree>
    <p:extLst>
      <p:ext uri="{BB962C8B-B14F-4D97-AF65-F5344CB8AC3E}">
        <p14:creationId xmlns:p14="http://schemas.microsoft.com/office/powerpoint/2010/main" val="1238782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72BB2-8203-C571-28B4-30783857BA5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69203E0-5949-7DA6-C40D-68622454395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5405B39-7B18-1A39-9100-02187ECBF9E0}"/>
              </a:ext>
            </a:extLst>
          </p:cNvPr>
          <p:cNvSpPr>
            <a:spLocks noGrp="1"/>
          </p:cNvSpPr>
          <p:nvPr>
            <p:ph type="body" idx="1"/>
          </p:nvPr>
        </p:nvSpPr>
        <p:spPr/>
        <p:txBody>
          <a:bodyPr/>
          <a:lstStyle/>
          <a:p>
            <a:pPr>
              <a:lnSpc>
                <a:spcPct val="90000"/>
              </a:lnSpc>
              <a:spcBef>
                <a:spcPts val="1000"/>
              </a:spcBef>
            </a:pPr>
            <a:endParaRPr lang="en-US" b="1"/>
          </a:p>
        </p:txBody>
      </p:sp>
      <p:sp>
        <p:nvSpPr>
          <p:cNvPr id="4" name="Pladsholder til slidenummer 3">
            <a:extLst>
              <a:ext uri="{FF2B5EF4-FFF2-40B4-BE49-F238E27FC236}">
                <a16:creationId xmlns:a16="http://schemas.microsoft.com/office/drawing/2014/main" id="{74DD0F73-94C6-20E0-0F61-C78C4CC01370}"/>
              </a:ext>
            </a:extLst>
          </p:cNvPr>
          <p:cNvSpPr>
            <a:spLocks noGrp="1"/>
          </p:cNvSpPr>
          <p:nvPr>
            <p:ph type="sldNum" sz="quarter" idx="5"/>
          </p:nvPr>
        </p:nvSpPr>
        <p:spPr/>
        <p:txBody>
          <a:bodyPr/>
          <a:lstStyle/>
          <a:p>
            <a:fld id="{C3F2175B-0167-B340-A3BF-614878EE910E}" type="slidenum">
              <a:rPr lang="da-DK" smtClean="0"/>
              <a:t>2</a:t>
            </a:fld>
            <a:endParaRPr lang="da-DK"/>
          </a:p>
        </p:txBody>
      </p:sp>
    </p:spTree>
    <p:extLst>
      <p:ext uri="{BB962C8B-B14F-4D97-AF65-F5344CB8AC3E}">
        <p14:creationId xmlns:p14="http://schemas.microsoft.com/office/powerpoint/2010/main" val="3810075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2D76F-C34A-4530-884E-8B0F936B9C7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B5ACEC9-972A-D7FB-CC5F-2C83C3BEFBC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F9A8994-F5B5-8943-295E-1BFB76A2700E}"/>
              </a:ext>
            </a:extLst>
          </p:cNvPr>
          <p:cNvSpPr>
            <a:spLocks noGrp="1"/>
          </p:cNvSpPr>
          <p:nvPr>
            <p:ph type="body" idx="1"/>
          </p:nvPr>
        </p:nvSpPr>
        <p:spPr/>
        <p:txBody>
          <a:bodyPr/>
          <a:lstStyle/>
          <a:p>
            <a:r>
              <a:rPr lang="da-DK"/>
              <a:t>Baggrundsviden:</a:t>
            </a:r>
            <a:endParaRPr lang="en-US"/>
          </a:p>
          <a:p>
            <a:r>
              <a:rPr lang="da-DK"/>
              <a:t>I filmen  får eleverne indblik i, </a:t>
            </a:r>
            <a:r>
              <a:rPr lang="da-DK" err="1"/>
              <a:t>hva</a:t>
            </a:r>
            <a:r>
              <a:rPr lang="da-DK"/>
              <a:t> der sker ved et opkalde til 1-1-2 ved mistanke om hjertestop. </a:t>
            </a:r>
            <a:endParaRPr lang="en-US"/>
          </a:p>
          <a:p>
            <a:r>
              <a:rPr lang="da-DK"/>
              <a:t>Det er vigtigt, at eleverne ringer 1-1-2, selvom de kan være usikre på, om der er tale om et hjertestop. </a:t>
            </a:r>
            <a:endParaRPr lang="en-US"/>
          </a:p>
          <a:p>
            <a:r>
              <a:rPr lang="da-DK"/>
              <a:t>Medarbejderne på 1-1-2, vil hjælpe med at vurdere, om det er alvorligt, og om der skal sendes en ambulance. </a:t>
            </a:r>
            <a:endParaRPr lang="en-US"/>
          </a:p>
          <a:p>
            <a:endParaRPr lang="da-DK"/>
          </a:p>
        </p:txBody>
      </p:sp>
      <p:sp>
        <p:nvSpPr>
          <p:cNvPr id="4" name="Pladsholder til slidenummer 3">
            <a:extLst>
              <a:ext uri="{FF2B5EF4-FFF2-40B4-BE49-F238E27FC236}">
                <a16:creationId xmlns:a16="http://schemas.microsoft.com/office/drawing/2014/main" id="{3C120154-646C-CECE-79F7-9B33B8D738A8}"/>
              </a:ext>
            </a:extLst>
          </p:cNvPr>
          <p:cNvSpPr>
            <a:spLocks noGrp="1"/>
          </p:cNvSpPr>
          <p:nvPr>
            <p:ph type="sldNum" sz="quarter" idx="5"/>
          </p:nvPr>
        </p:nvSpPr>
        <p:spPr/>
        <p:txBody>
          <a:bodyPr/>
          <a:lstStyle/>
          <a:p>
            <a:fld id="{C3F2175B-0167-B340-A3BF-614878EE910E}" type="slidenum">
              <a:rPr lang="da-DK" smtClean="0"/>
              <a:t>3</a:t>
            </a:fld>
            <a:endParaRPr lang="da-DK"/>
          </a:p>
        </p:txBody>
      </p:sp>
    </p:spTree>
    <p:extLst>
      <p:ext uri="{BB962C8B-B14F-4D97-AF65-F5344CB8AC3E}">
        <p14:creationId xmlns:p14="http://schemas.microsoft.com/office/powerpoint/2010/main" val="3127070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spcBef>
                <a:spcPts val="0"/>
              </a:spcBef>
              <a:spcAft>
                <a:spcPts val="0"/>
              </a:spcAft>
            </a:pPr>
            <a:r>
              <a:rPr lang="da-DK" sz="1800" b="0" i="0" u="none" strike="noStrike">
                <a:solidFill>
                  <a:srgbClr val="000000"/>
                </a:solidFill>
                <a:effectLst/>
                <a:latin typeface="Arial" panose="020B0604020202020204" pitchFamily="34" charset="0"/>
              </a:rPr>
              <a:t>Tilføj gerne her, at man også skal sige “Jeg tror det er hjertestop”, “Personen er bevidstløs" eller “Personen trækker ikke vejret”.</a:t>
            </a:r>
            <a:endParaRPr lang="da-DK" b="0">
              <a:effectLst/>
            </a:endParaRPr>
          </a:p>
          <a:p>
            <a:pPr rtl="0">
              <a:spcBef>
                <a:spcPts val="0"/>
              </a:spcBef>
              <a:spcAft>
                <a:spcPts val="0"/>
              </a:spcAft>
            </a:pPr>
            <a:r>
              <a:rPr lang="da-DK" sz="1800" b="0" i="0" u="none" strike="noStrike">
                <a:solidFill>
                  <a:srgbClr val="000000"/>
                </a:solidFill>
                <a:effectLst/>
                <a:latin typeface="Arial" panose="020B0604020202020204" pitchFamily="34" charset="0"/>
              </a:rPr>
              <a:t>Hvis de ikke får det hele med, så vil 1-1-2 alarmcentralen spørge ind til de oplysninger de mangler.</a:t>
            </a:r>
            <a:endParaRPr lang="da-DK" b="0">
              <a:effectLst/>
            </a:endParaRPr>
          </a:p>
          <a:p>
            <a:pPr rtl="0">
              <a:spcBef>
                <a:spcPts val="0"/>
              </a:spcBef>
              <a:spcAft>
                <a:spcPts val="1200"/>
              </a:spcAft>
            </a:pPr>
            <a:r>
              <a:rPr lang="da-DK" sz="1800" b="0" i="0" u="none" strike="noStrike">
                <a:solidFill>
                  <a:srgbClr val="595959"/>
                </a:solidFill>
                <a:effectLst/>
                <a:latin typeface="Arial" panose="020B0604020202020204" pitchFamily="34" charset="0"/>
              </a:rPr>
              <a:t>Alarmcentralen vil bede dig sætte mobilen på højtaler.</a:t>
            </a:r>
            <a:endParaRPr lang="da-DK" b="0">
              <a:effectLst/>
            </a:endParaRPr>
          </a:p>
          <a:p>
            <a:br>
              <a:rPr lang="da-DK"/>
            </a:br>
            <a:endParaRPr lang="da-DK"/>
          </a:p>
        </p:txBody>
      </p:sp>
      <p:sp>
        <p:nvSpPr>
          <p:cNvPr id="4" name="Pladsholder til slidenummer 3"/>
          <p:cNvSpPr>
            <a:spLocks noGrp="1"/>
          </p:cNvSpPr>
          <p:nvPr>
            <p:ph type="sldNum" sz="quarter" idx="5"/>
          </p:nvPr>
        </p:nvSpPr>
        <p:spPr/>
        <p:txBody>
          <a:bodyPr/>
          <a:lstStyle/>
          <a:p>
            <a:fld id="{C3F2175B-0167-B340-A3BF-614878EE910E}" type="slidenum">
              <a:rPr lang="da-DK" smtClean="0"/>
              <a:t>4</a:t>
            </a:fld>
            <a:endParaRPr lang="da-DK"/>
          </a:p>
        </p:txBody>
      </p:sp>
    </p:spTree>
    <p:extLst>
      <p:ext uri="{BB962C8B-B14F-4D97-AF65-F5344CB8AC3E}">
        <p14:creationId xmlns:p14="http://schemas.microsoft.com/office/powerpoint/2010/main" val="3083339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spcBef>
                <a:spcPts val="0"/>
              </a:spcBef>
              <a:spcAft>
                <a:spcPts val="0"/>
              </a:spcAft>
            </a:pPr>
            <a:r>
              <a:rPr lang="da-DK" sz="1800" b="0" i="0" u="none" strike="noStrike">
                <a:solidFill>
                  <a:srgbClr val="000000"/>
                </a:solidFill>
                <a:effectLst/>
                <a:latin typeface="Arial" panose="020B0604020202020204" pitchFamily="34" charset="0"/>
              </a:rPr>
              <a:t>Måske nogle elever har hørt, at man kan brække en persons ribben, når man giver hjertemassage på den rigtig måde. Det er en lidt af en myte. Det kan ske fx hos ældre mennesker, men det er meget sjældent. Man kan godt brække noget brusk og det kan give en kraftig lyd, men det er meget sjældent ribbenene brækker.</a:t>
            </a:r>
            <a:endParaRPr lang="da-DK" b="0">
              <a:effectLst/>
            </a:endParaRPr>
          </a:p>
          <a:p>
            <a:br>
              <a:rPr lang="da-DK"/>
            </a:br>
            <a:endParaRPr lang="da-DK"/>
          </a:p>
        </p:txBody>
      </p:sp>
      <p:sp>
        <p:nvSpPr>
          <p:cNvPr id="4" name="Pladsholder til slidenummer 3"/>
          <p:cNvSpPr>
            <a:spLocks noGrp="1"/>
          </p:cNvSpPr>
          <p:nvPr>
            <p:ph type="sldNum" sz="quarter" idx="5"/>
          </p:nvPr>
        </p:nvSpPr>
        <p:spPr/>
        <p:txBody>
          <a:bodyPr/>
          <a:lstStyle/>
          <a:p>
            <a:fld id="{C3F2175B-0167-B340-A3BF-614878EE910E}" type="slidenum">
              <a:rPr lang="da-DK" smtClean="0"/>
              <a:t>5</a:t>
            </a:fld>
            <a:endParaRPr lang="da-DK"/>
          </a:p>
        </p:txBody>
      </p:sp>
    </p:spTree>
    <p:extLst>
      <p:ext uri="{BB962C8B-B14F-4D97-AF65-F5344CB8AC3E}">
        <p14:creationId xmlns:p14="http://schemas.microsoft.com/office/powerpoint/2010/main" val="3952404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8323A-7828-17AC-83D8-B41B3769BBB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904525E-CA6C-7596-CDC5-EBA54A69978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786D9BE-BCAA-F485-BAB0-171F69D7139A}"/>
              </a:ext>
            </a:extLst>
          </p:cNvPr>
          <p:cNvSpPr>
            <a:spLocks noGrp="1"/>
          </p:cNvSpPr>
          <p:nvPr>
            <p:ph type="body" idx="1"/>
          </p:nvPr>
        </p:nvSpPr>
        <p:spPr/>
        <p:txBody>
          <a:bodyPr/>
          <a:lstStyle/>
          <a:p>
            <a:r>
              <a:rPr lang="da-DK"/>
              <a:t>Praktisk information:</a:t>
            </a:r>
          </a:p>
          <a:p>
            <a:r>
              <a:rPr lang="da-DK"/>
              <a:t>Se videoen inden eleverne gør deres handlingsmindmap færdigt.</a:t>
            </a:r>
          </a:p>
        </p:txBody>
      </p:sp>
      <p:sp>
        <p:nvSpPr>
          <p:cNvPr id="4" name="Pladsholder til slidenummer 3">
            <a:extLst>
              <a:ext uri="{FF2B5EF4-FFF2-40B4-BE49-F238E27FC236}">
                <a16:creationId xmlns:a16="http://schemas.microsoft.com/office/drawing/2014/main" id="{81D8E5D6-141F-6D24-C311-7A7678B258FB}"/>
              </a:ext>
            </a:extLst>
          </p:cNvPr>
          <p:cNvSpPr>
            <a:spLocks noGrp="1"/>
          </p:cNvSpPr>
          <p:nvPr>
            <p:ph type="sldNum" sz="quarter" idx="5"/>
          </p:nvPr>
        </p:nvSpPr>
        <p:spPr/>
        <p:txBody>
          <a:bodyPr/>
          <a:lstStyle/>
          <a:p>
            <a:fld id="{C3F2175B-0167-B340-A3BF-614878EE910E}" type="slidenum">
              <a:rPr lang="da-DK" smtClean="0"/>
              <a:t>6</a:t>
            </a:fld>
            <a:endParaRPr lang="da-DK"/>
          </a:p>
        </p:txBody>
      </p:sp>
    </p:spTree>
    <p:extLst>
      <p:ext uri="{BB962C8B-B14F-4D97-AF65-F5344CB8AC3E}">
        <p14:creationId xmlns:p14="http://schemas.microsoft.com/office/powerpoint/2010/main" val="2398839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spcBef>
                <a:spcPts val="0"/>
              </a:spcBef>
              <a:spcAft>
                <a:spcPts val="0"/>
              </a:spcAft>
            </a:pPr>
            <a:r>
              <a:rPr lang="da-DK" sz="1800" b="0" i="0" u="none" strike="noStrike">
                <a:solidFill>
                  <a:srgbClr val="000000"/>
                </a:solidFill>
                <a:effectLst/>
                <a:latin typeface="Arial" panose="020B0604020202020204" pitchFamily="34" charset="0"/>
              </a:rPr>
              <a:t>Man kan give hjertelungeredning, uanset om man har været på kursus eller ej - vagtcentralen guider en på telefonen.</a:t>
            </a:r>
            <a:endParaRPr lang="da-DK" b="0">
              <a:effectLst/>
            </a:endParaRPr>
          </a:p>
          <a:p>
            <a:pPr rtl="0">
              <a:spcBef>
                <a:spcPts val="0"/>
              </a:spcBef>
              <a:spcAft>
                <a:spcPts val="0"/>
              </a:spcAft>
            </a:pPr>
            <a:r>
              <a:rPr lang="da-DK" sz="1800" b="0" i="0" u="none" strike="noStrike">
                <a:solidFill>
                  <a:srgbClr val="000000"/>
                </a:solidFill>
                <a:effectLst/>
                <a:latin typeface="Arial" panose="020B0604020202020204" pitchFamily="34" charset="0"/>
              </a:rPr>
              <a:t>Hjertelungeredning består af hjertemassage og kunstigt åndedræt.</a:t>
            </a:r>
            <a:endParaRPr lang="da-DK" b="0">
              <a:effectLst/>
            </a:endParaRPr>
          </a:p>
          <a:p>
            <a:pPr rtl="0">
              <a:spcBef>
                <a:spcPts val="0"/>
              </a:spcBef>
              <a:spcAft>
                <a:spcPts val="0"/>
              </a:spcAft>
            </a:pPr>
            <a:r>
              <a:rPr lang="da-DK" sz="1800" b="1" i="0" u="none" strike="noStrike">
                <a:solidFill>
                  <a:srgbClr val="000000"/>
                </a:solidFill>
                <a:effectLst/>
                <a:latin typeface="Arial" panose="020B0604020202020204" pitchFamily="34" charset="0"/>
              </a:rPr>
              <a:t>Hjertemassage - Giv 30 tryk</a:t>
            </a:r>
            <a:endParaRPr lang="da-DK" b="0">
              <a:effectLst/>
            </a:endParaRP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panose="020B0604020202020204" pitchFamily="34" charset="0"/>
              </a:rPr>
              <a:t>Placer den ene hånd midt på brystkassen og fold den anden ovenpå – flet fingrene</a:t>
            </a: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panose="020B0604020202020204" pitchFamily="34" charset="0"/>
              </a:rPr>
              <a:t>Stræk armene og placer dig over personen for at trykke lodret ned på brystkassen</a:t>
            </a: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panose="020B0604020202020204" pitchFamily="34" charset="0"/>
              </a:rPr>
              <a:t>Giv</a:t>
            </a:r>
            <a:r>
              <a:rPr lang="da-DK" sz="1800" b="1" i="0" u="none" strike="noStrike">
                <a:solidFill>
                  <a:srgbClr val="000000"/>
                </a:solidFill>
                <a:effectLst/>
                <a:latin typeface="Arial" panose="020B0604020202020204" pitchFamily="34" charset="0"/>
              </a:rPr>
              <a:t> 30 tryk</a:t>
            </a:r>
            <a:r>
              <a:rPr lang="da-DK" sz="1800" b="0" i="0" u="none" strike="noStrike">
                <a:solidFill>
                  <a:srgbClr val="000000"/>
                </a:solidFill>
                <a:effectLst/>
                <a:latin typeface="Arial" panose="020B0604020202020204" pitchFamily="34" charset="0"/>
              </a:rPr>
              <a:t> - tryk ca. 5-6 centimeter ned, med en hastighed på 100-120 tryk pr minut – lad brystkassen udvide sig helt efter hvert tryk</a:t>
            </a:r>
          </a:p>
          <a:p>
            <a:pPr rtl="0">
              <a:spcBef>
                <a:spcPts val="0"/>
              </a:spcBef>
              <a:spcAft>
                <a:spcPts val="0"/>
              </a:spcAft>
            </a:pPr>
            <a:r>
              <a:rPr lang="da-DK" sz="1800" b="1" i="0" u="none" strike="noStrike">
                <a:solidFill>
                  <a:srgbClr val="000000"/>
                </a:solidFill>
                <a:effectLst/>
                <a:latin typeface="Arial" panose="020B0604020202020204" pitchFamily="34" charset="0"/>
              </a:rPr>
              <a:t>Kunstigt åndedræt - Giv 2 indblæsninger</a:t>
            </a:r>
            <a:endParaRPr lang="da-DK" b="0">
              <a:effectLst/>
            </a:endParaRP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panose="020B0604020202020204" pitchFamily="34" charset="0"/>
              </a:rPr>
              <a:t>Skab en fri luftvej</a:t>
            </a: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panose="020B0604020202020204" pitchFamily="34" charset="0"/>
              </a:rPr>
              <a:t>Klem næsens bløde del med tommel- og pegefinger </a:t>
            </a: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panose="020B0604020202020204" pitchFamily="34" charset="0"/>
              </a:rPr>
              <a:t>Placer din mund over personens mund og blæs (pust)</a:t>
            </a: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panose="020B0604020202020204" pitchFamily="34" charset="0"/>
              </a:rPr>
              <a:t>Blæs i ca. 1 sekund så brystkassen netop hæver sig</a:t>
            </a:r>
          </a:p>
          <a:p>
            <a:pPr rtl="0" fontAlgn="base">
              <a:spcBef>
                <a:spcPts val="0"/>
              </a:spcBef>
              <a:spcAft>
                <a:spcPts val="0"/>
              </a:spcAft>
              <a:buFont typeface="Arial" panose="020B0604020202020204" pitchFamily="34" charset="0"/>
              <a:buChar char="•"/>
            </a:pPr>
            <a:r>
              <a:rPr lang="da-DK" sz="1800" b="0" i="0" u="none" strike="noStrike">
                <a:solidFill>
                  <a:srgbClr val="000000"/>
                </a:solidFill>
                <a:effectLst/>
                <a:latin typeface="Arial" panose="020B0604020202020204" pitchFamily="34" charset="0"/>
              </a:rPr>
              <a:t>Når brystkassen har lagt sig, giv en indblæsning mere på samme måde</a:t>
            </a:r>
          </a:p>
          <a:p>
            <a:pPr rtl="0">
              <a:spcBef>
                <a:spcPts val="0"/>
              </a:spcBef>
              <a:spcAft>
                <a:spcPts val="0"/>
              </a:spcAft>
            </a:pPr>
            <a:br>
              <a:rPr lang="da-DK" b="0">
                <a:effectLst/>
              </a:rPr>
            </a:br>
            <a:r>
              <a:rPr lang="da-DK" sz="1800" b="1" i="0" u="none" strike="noStrike">
                <a:solidFill>
                  <a:srgbClr val="000000"/>
                </a:solidFill>
                <a:effectLst/>
                <a:latin typeface="Arial" panose="020B0604020202020204" pitchFamily="34" charset="0"/>
              </a:rPr>
              <a:t>Gentag 30 tryk og de 2 indblæsninger</a:t>
            </a:r>
            <a:r>
              <a:rPr lang="da-DK" sz="1800" b="0" i="0" u="none" strike="noStrike">
                <a:solidFill>
                  <a:srgbClr val="000000"/>
                </a:solidFill>
                <a:effectLst/>
                <a:latin typeface="Arial" panose="020B0604020202020204" pitchFamily="34" charset="0"/>
              </a:rPr>
              <a:t> til hjertestarteren kommer frem, ambulancepersonalet siger de tager over, personen vågner, eller en anden tager over</a:t>
            </a:r>
            <a:endParaRPr lang="da-DK" b="0">
              <a:effectLst/>
            </a:endParaRPr>
          </a:p>
          <a:p>
            <a:br>
              <a:rPr lang="da-DK"/>
            </a:br>
            <a:endParaRPr lang="da-DK"/>
          </a:p>
        </p:txBody>
      </p:sp>
      <p:sp>
        <p:nvSpPr>
          <p:cNvPr id="4" name="Pladsholder til slidenummer 3"/>
          <p:cNvSpPr>
            <a:spLocks noGrp="1"/>
          </p:cNvSpPr>
          <p:nvPr>
            <p:ph type="sldNum" sz="quarter" idx="5"/>
          </p:nvPr>
        </p:nvSpPr>
        <p:spPr/>
        <p:txBody>
          <a:bodyPr/>
          <a:lstStyle/>
          <a:p>
            <a:fld id="{C3F2175B-0167-B340-A3BF-614878EE910E}" type="slidenum">
              <a:rPr lang="da-DK" smtClean="0"/>
              <a:t>7</a:t>
            </a:fld>
            <a:endParaRPr lang="da-DK"/>
          </a:p>
        </p:txBody>
      </p:sp>
    </p:spTree>
    <p:extLst>
      <p:ext uri="{BB962C8B-B14F-4D97-AF65-F5344CB8AC3E}">
        <p14:creationId xmlns:p14="http://schemas.microsoft.com/office/powerpoint/2010/main" val="3777953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5FF5C-ED05-3B8E-E2B0-7C4048B577D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3F84295-8C0E-BE36-7180-05E0F807448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372BBAF-2766-FD94-7BD0-95D4F337844D}"/>
              </a:ext>
            </a:extLst>
          </p:cNvPr>
          <p:cNvSpPr>
            <a:spLocks noGrp="1"/>
          </p:cNvSpPr>
          <p:nvPr>
            <p:ph type="body" idx="1"/>
          </p:nvPr>
        </p:nvSpPr>
        <p:spPr/>
        <p:txBody>
          <a:bodyPr/>
          <a:lstStyle/>
          <a:p>
            <a:r>
              <a:rPr lang="da-DK" dirty="0"/>
              <a:t>Baggrundsviden:</a:t>
            </a:r>
            <a:endParaRPr lang="en-US"/>
          </a:p>
          <a:p>
            <a:r>
              <a:rPr lang="da-DK" dirty="0"/>
              <a:t>I filmen ser eleverne, hvordan de får liv i genoplivningsdukkerne</a:t>
            </a:r>
          </a:p>
        </p:txBody>
      </p:sp>
      <p:sp>
        <p:nvSpPr>
          <p:cNvPr id="4" name="Pladsholder til slidenummer 3">
            <a:extLst>
              <a:ext uri="{FF2B5EF4-FFF2-40B4-BE49-F238E27FC236}">
                <a16:creationId xmlns:a16="http://schemas.microsoft.com/office/drawing/2014/main" id="{DE0C7F57-541B-3185-A3D1-DE611FD55352}"/>
              </a:ext>
            </a:extLst>
          </p:cNvPr>
          <p:cNvSpPr>
            <a:spLocks noGrp="1"/>
          </p:cNvSpPr>
          <p:nvPr>
            <p:ph type="sldNum" sz="quarter" idx="5"/>
          </p:nvPr>
        </p:nvSpPr>
        <p:spPr/>
        <p:txBody>
          <a:bodyPr/>
          <a:lstStyle/>
          <a:p>
            <a:fld id="{C3F2175B-0167-B340-A3BF-614878EE910E}" type="slidenum">
              <a:rPr lang="da-DK" smtClean="0"/>
              <a:t>8</a:t>
            </a:fld>
            <a:endParaRPr lang="da-DK"/>
          </a:p>
        </p:txBody>
      </p:sp>
    </p:spTree>
    <p:extLst>
      <p:ext uri="{BB962C8B-B14F-4D97-AF65-F5344CB8AC3E}">
        <p14:creationId xmlns:p14="http://schemas.microsoft.com/office/powerpoint/2010/main" val="2158482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spcBef>
                <a:spcPts val="0"/>
              </a:spcBef>
              <a:spcAft>
                <a:spcPts val="0"/>
              </a:spcAft>
            </a:pPr>
            <a:r>
              <a:rPr lang="da-DK" sz="1800" dirty="0" err="1">
                <a:latin typeface="Arial"/>
                <a:cs typeface="Arial"/>
              </a:rPr>
              <a:t>Baggrundviden</a:t>
            </a:r>
          </a:p>
        </p:txBody>
      </p:sp>
      <p:sp>
        <p:nvSpPr>
          <p:cNvPr id="4" name="Pladsholder til slidenummer 3"/>
          <p:cNvSpPr>
            <a:spLocks noGrp="1"/>
          </p:cNvSpPr>
          <p:nvPr>
            <p:ph type="sldNum" sz="quarter" idx="5"/>
          </p:nvPr>
        </p:nvSpPr>
        <p:spPr/>
        <p:txBody>
          <a:bodyPr/>
          <a:lstStyle/>
          <a:p>
            <a:fld id="{C3F2175B-0167-B340-A3BF-614878EE910E}" type="slidenum">
              <a:rPr lang="da-DK" smtClean="0"/>
              <a:t>9</a:t>
            </a:fld>
            <a:endParaRPr lang="da-DK"/>
          </a:p>
        </p:txBody>
      </p:sp>
    </p:spTree>
    <p:extLst>
      <p:ext uri="{BB962C8B-B14F-4D97-AF65-F5344CB8AC3E}">
        <p14:creationId xmlns:p14="http://schemas.microsoft.com/office/powerpoint/2010/main" val="3992984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022" y="1284598"/>
            <a:ext cx="10509956" cy="507831"/>
          </a:xfrm>
        </p:spPr>
        <p:txBody>
          <a:bodyPr anchor="t" anchorCtr="0">
            <a:spAutoFit/>
          </a:bodyPr>
          <a:lstStyle>
            <a:lvl1pPr algn="l">
              <a:defRPr sz="3000" spc="600"/>
            </a:lvl1pPr>
          </a:lstStyle>
          <a:p>
            <a:r>
              <a:rPr lang="da-DK"/>
              <a:t>KLIK FOR AT REDIGERE</a:t>
            </a:r>
            <a:endParaRPr lang="en-US"/>
          </a:p>
        </p:txBody>
      </p:sp>
      <p:sp>
        <p:nvSpPr>
          <p:cNvPr id="3" name="Subtitle 2"/>
          <p:cNvSpPr>
            <a:spLocks noGrp="1"/>
          </p:cNvSpPr>
          <p:nvPr>
            <p:ph type="subTitle" idx="1"/>
          </p:nvPr>
        </p:nvSpPr>
        <p:spPr>
          <a:xfrm>
            <a:off x="841022" y="2332986"/>
            <a:ext cx="10509956" cy="370807"/>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Tree>
    <p:extLst>
      <p:ext uri="{BB962C8B-B14F-4D97-AF65-F5344CB8AC3E}">
        <p14:creationId xmlns:p14="http://schemas.microsoft.com/office/powerpoint/2010/main" val="2917033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BDCB-8697-6DF3-1F98-C878F79FD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8ED68E-B183-EAD6-D54D-144A579CF8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2672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1226725"/>
            <a:ext cx="4583112" cy="535531"/>
          </a:xfrm>
        </p:spPr>
        <p:txBody>
          <a:bodyPr anchor="t" anchorCtr="0">
            <a:spAutoFit/>
          </a:bodyPr>
          <a:lstStyle>
            <a:lvl1pPr>
              <a:defRPr sz="3200"/>
            </a:lvl1pPr>
          </a:lstStyle>
          <a:p>
            <a:r>
              <a:rPr lang="da-DK"/>
              <a:t>HER TITEL</a:t>
            </a:r>
            <a:endParaRPr lang="en-US"/>
          </a:p>
        </p:txBody>
      </p:sp>
      <p:sp>
        <p:nvSpPr>
          <p:cNvPr id="3" name="Picture Placeholder 2"/>
          <p:cNvSpPr>
            <a:spLocks noGrp="1" noChangeAspect="1"/>
          </p:cNvSpPr>
          <p:nvPr>
            <p:ph type="pic" idx="1"/>
          </p:nvPr>
        </p:nvSpPr>
        <p:spPr>
          <a:xfrm>
            <a:off x="6096000" y="684918"/>
            <a:ext cx="6096000" cy="621753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839788" y="2314138"/>
            <a:ext cx="4583112" cy="647806"/>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196807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932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022" y="1284598"/>
            <a:ext cx="10509956" cy="507831"/>
          </a:xfrm>
        </p:spPr>
        <p:txBody>
          <a:bodyPr anchor="t" anchorCtr="0">
            <a:spAutoFit/>
          </a:bodyPr>
          <a:lstStyle>
            <a:lvl1pPr algn="l">
              <a:defRPr sz="3000" spc="600"/>
            </a:lvl1pPr>
          </a:lstStyle>
          <a:p>
            <a:r>
              <a:rPr lang="da-DK"/>
              <a:t>KLIK FOR AT REDIGERE</a:t>
            </a:r>
            <a:endParaRPr lang="en-US"/>
          </a:p>
        </p:txBody>
      </p:sp>
      <p:sp>
        <p:nvSpPr>
          <p:cNvPr id="3" name="Subtitle 2"/>
          <p:cNvSpPr>
            <a:spLocks noGrp="1"/>
          </p:cNvSpPr>
          <p:nvPr>
            <p:ph type="subTitle" idx="1"/>
          </p:nvPr>
        </p:nvSpPr>
        <p:spPr>
          <a:xfrm>
            <a:off x="841022" y="2332986"/>
            <a:ext cx="10509956" cy="370807"/>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Tree>
    <p:extLst>
      <p:ext uri="{BB962C8B-B14F-4D97-AF65-F5344CB8AC3E}">
        <p14:creationId xmlns:p14="http://schemas.microsoft.com/office/powerpoint/2010/main" val="4053288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1226725"/>
            <a:ext cx="4583112" cy="535531"/>
          </a:xfrm>
        </p:spPr>
        <p:txBody>
          <a:bodyPr anchor="t" anchorCtr="0">
            <a:spAutoFit/>
          </a:bodyPr>
          <a:lstStyle>
            <a:lvl1pPr>
              <a:defRPr sz="3200"/>
            </a:lvl1pPr>
          </a:lstStyle>
          <a:p>
            <a:r>
              <a:rPr lang="da-DK"/>
              <a:t>HER TITEL</a:t>
            </a:r>
            <a:endParaRPr lang="en-US"/>
          </a:p>
        </p:txBody>
      </p:sp>
      <p:sp>
        <p:nvSpPr>
          <p:cNvPr id="3" name="Picture Placeholder 2"/>
          <p:cNvSpPr>
            <a:spLocks noGrp="1" noChangeAspect="1"/>
          </p:cNvSpPr>
          <p:nvPr>
            <p:ph type="pic" idx="1"/>
          </p:nvPr>
        </p:nvSpPr>
        <p:spPr>
          <a:xfrm>
            <a:off x="6096000" y="684918"/>
            <a:ext cx="6096000" cy="621753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839788" y="2314138"/>
            <a:ext cx="4583112" cy="647806"/>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326949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9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022" y="1284598"/>
            <a:ext cx="10509956" cy="507831"/>
          </a:xfrm>
        </p:spPr>
        <p:txBody>
          <a:bodyPr anchor="t" anchorCtr="0">
            <a:spAutoFit/>
          </a:bodyPr>
          <a:lstStyle>
            <a:lvl1pPr algn="l">
              <a:defRPr sz="3000" spc="600"/>
            </a:lvl1pPr>
          </a:lstStyle>
          <a:p>
            <a:r>
              <a:rPr lang="da-DK"/>
              <a:t>KLIK FOR AT REDIGERE</a:t>
            </a:r>
            <a:endParaRPr lang="en-US"/>
          </a:p>
        </p:txBody>
      </p:sp>
      <p:sp>
        <p:nvSpPr>
          <p:cNvPr id="3" name="Subtitle 2"/>
          <p:cNvSpPr>
            <a:spLocks noGrp="1"/>
          </p:cNvSpPr>
          <p:nvPr>
            <p:ph type="subTitle" idx="1"/>
          </p:nvPr>
        </p:nvSpPr>
        <p:spPr>
          <a:xfrm>
            <a:off x="841022" y="2332986"/>
            <a:ext cx="10509956" cy="370807"/>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Tree>
    <p:extLst>
      <p:ext uri="{BB962C8B-B14F-4D97-AF65-F5344CB8AC3E}">
        <p14:creationId xmlns:p14="http://schemas.microsoft.com/office/powerpoint/2010/main" val="224574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1226725"/>
            <a:ext cx="4583112" cy="535531"/>
          </a:xfrm>
        </p:spPr>
        <p:txBody>
          <a:bodyPr anchor="t" anchorCtr="0">
            <a:spAutoFit/>
          </a:bodyPr>
          <a:lstStyle>
            <a:lvl1pPr>
              <a:defRPr sz="3200"/>
            </a:lvl1pPr>
          </a:lstStyle>
          <a:p>
            <a:r>
              <a:rPr lang="da-DK"/>
              <a:t>HER TITEL</a:t>
            </a:r>
            <a:endParaRPr lang="en-US"/>
          </a:p>
        </p:txBody>
      </p:sp>
      <p:sp>
        <p:nvSpPr>
          <p:cNvPr id="3" name="Picture Placeholder 2"/>
          <p:cNvSpPr>
            <a:spLocks noGrp="1" noChangeAspect="1"/>
          </p:cNvSpPr>
          <p:nvPr>
            <p:ph type="pic" idx="1"/>
          </p:nvPr>
        </p:nvSpPr>
        <p:spPr>
          <a:xfrm>
            <a:off x="6096000" y="684918"/>
            <a:ext cx="6096000" cy="621753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839788" y="2314138"/>
            <a:ext cx="4583112" cy="647806"/>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3604533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9401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FE8F97AC-5365-1CC7-296A-887583956B46}"/>
              </a:ext>
            </a:extLst>
          </p:cNvPr>
          <p:cNvSpPr>
            <a:spLocks noGrp="1" noRot="1" noMove="1" noResize="1" noEditPoints="1" noAdjustHandles="1" noChangeArrowheads="1" noChangeShapeType="1"/>
          </p:cNvSpPr>
          <p:nvPr userDrawn="1"/>
        </p:nvSpPr>
        <p:spPr>
          <a:xfrm>
            <a:off x="0" y="684286"/>
            <a:ext cx="12192000" cy="6173714"/>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Placeholder 1"/>
          <p:cNvSpPr>
            <a:spLocks noGrp="1"/>
          </p:cNvSpPr>
          <p:nvPr>
            <p:ph type="title"/>
          </p:nvPr>
        </p:nvSpPr>
        <p:spPr>
          <a:xfrm>
            <a:off x="838200" y="1268699"/>
            <a:ext cx="10515600" cy="507831"/>
          </a:xfrm>
          <a:prstGeom prst="rect">
            <a:avLst/>
          </a:prstGeom>
        </p:spPr>
        <p:txBody>
          <a:bodyPr vert="horz" lIns="91440" tIns="45720" rIns="91440" bIns="45720" rtlCol="0" anchor="t" anchorCtr="0">
            <a:spAutoFit/>
          </a:bodyPr>
          <a:lstStyle/>
          <a:p>
            <a:r>
              <a:rPr lang="da-DK"/>
              <a:t>KLIK FOR AT REDIGERE TITELTYPOGRAFIEN</a:t>
            </a:r>
            <a:endParaRPr lang="en-US"/>
          </a:p>
        </p:txBody>
      </p:sp>
      <p:sp>
        <p:nvSpPr>
          <p:cNvPr id="3" name="Text Placeholder 2"/>
          <p:cNvSpPr>
            <a:spLocks noGrp="1"/>
          </p:cNvSpPr>
          <p:nvPr>
            <p:ph type="body" idx="1"/>
          </p:nvPr>
        </p:nvSpPr>
        <p:spPr>
          <a:xfrm>
            <a:off x="838200" y="2324776"/>
            <a:ext cx="10515600" cy="1485535"/>
          </a:xfrm>
          <a:prstGeom prst="rect">
            <a:avLst/>
          </a:prstGeom>
        </p:spPr>
        <p:txBody>
          <a:bodyPr vert="horz" lIns="91440" tIns="45720" rIns="91440" bIns="45720" rtlCol="0">
            <a:sp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Rektangel 6">
            <a:extLst>
              <a:ext uri="{FF2B5EF4-FFF2-40B4-BE49-F238E27FC236}">
                <a16:creationId xmlns:a16="http://schemas.microsoft.com/office/drawing/2014/main" id="{4F1AA171-01E2-91CD-6980-3CB5893B216B}"/>
              </a:ext>
            </a:extLst>
          </p:cNvPr>
          <p:cNvSpPr/>
          <p:nvPr userDrawn="1"/>
        </p:nvSpPr>
        <p:spPr>
          <a:xfrm>
            <a:off x="0" y="0"/>
            <a:ext cx="12192000" cy="684286"/>
          </a:xfrm>
          <a:prstGeom prst="rect">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E35576AF-AEE9-E840-CAE8-0CDF353FD155}"/>
              </a:ext>
            </a:extLst>
          </p:cNvPr>
          <p:cNvSpPr txBox="1"/>
          <p:nvPr userDrawn="1"/>
        </p:nvSpPr>
        <p:spPr>
          <a:xfrm>
            <a:off x="230114" y="157477"/>
            <a:ext cx="2045309" cy="369332"/>
          </a:xfrm>
          <a:prstGeom prst="rect">
            <a:avLst/>
          </a:prstGeom>
          <a:noFill/>
        </p:spPr>
        <p:txBody>
          <a:bodyPr wrap="square" rtlCol="0">
            <a:spAutoFit/>
          </a:bodyPr>
          <a:lstStyle/>
          <a:p>
            <a:r>
              <a:rPr lang="da-DK" kern="0" cap="all" spc="300" dirty="0">
                <a:solidFill>
                  <a:srgbClr val="222020"/>
                </a:solidFill>
                <a:effectLst/>
                <a:latin typeface="Obvia Expanded" panose="02000503040000020004" pitchFamily="2" charset="77"/>
              </a:rPr>
              <a:t>Hjertestop</a:t>
            </a:r>
            <a:endParaRPr lang="da-DK" spc="300" dirty="0"/>
          </a:p>
        </p:txBody>
      </p:sp>
      <p:pic>
        <p:nvPicPr>
          <p:cNvPr id="9" name="Billede 8">
            <a:extLst>
              <a:ext uri="{FF2B5EF4-FFF2-40B4-BE49-F238E27FC236}">
                <a16:creationId xmlns:a16="http://schemas.microsoft.com/office/drawing/2014/main" id="{AAEA7D46-A451-E923-2DDD-8451AC15488A}"/>
              </a:ext>
            </a:extLst>
          </p:cNvPr>
          <p:cNvPicPr>
            <a:picLocks noChangeAspect="1"/>
          </p:cNvPicPr>
          <p:nvPr userDrawn="1"/>
        </p:nvPicPr>
        <p:blipFill>
          <a:blip r:embed="rId5"/>
          <a:stretch>
            <a:fillRect/>
          </a:stretch>
        </p:blipFill>
        <p:spPr>
          <a:xfrm>
            <a:off x="9916577" y="248491"/>
            <a:ext cx="2045309" cy="197193"/>
          </a:xfrm>
          <a:prstGeom prst="rect">
            <a:avLst/>
          </a:prstGeom>
        </p:spPr>
      </p:pic>
    </p:spTree>
    <p:extLst>
      <p:ext uri="{BB962C8B-B14F-4D97-AF65-F5344CB8AC3E}">
        <p14:creationId xmlns:p14="http://schemas.microsoft.com/office/powerpoint/2010/main" val="2677301869"/>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7" r:id="rId3"/>
  </p:sldLayoutIdLst>
  <p:txStyles>
    <p:title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FE8F97AC-5365-1CC7-296A-887583956B46}"/>
              </a:ext>
            </a:extLst>
          </p:cNvPr>
          <p:cNvSpPr>
            <a:spLocks noGrp="1" noRot="1" noMove="1" noResize="1" noEditPoints="1" noAdjustHandles="1" noChangeArrowheads="1" noChangeShapeType="1"/>
          </p:cNvSpPr>
          <p:nvPr userDrawn="1"/>
        </p:nvSpPr>
        <p:spPr>
          <a:xfrm>
            <a:off x="0" y="684286"/>
            <a:ext cx="12192000" cy="6173714"/>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Placeholder 1"/>
          <p:cNvSpPr>
            <a:spLocks noGrp="1"/>
          </p:cNvSpPr>
          <p:nvPr>
            <p:ph type="title"/>
          </p:nvPr>
        </p:nvSpPr>
        <p:spPr>
          <a:xfrm>
            <a:off x="838200" y="1419876"/>
            <a:ext cx="10515600" cy="923330"/>
          </a:xfrm>
          <a:prstGeom prst="rect">
            <a:avLst/>
          </a:prstGeom>
        </p:spPr>
        <p:txBody>
          <a:bodyPr vert="horz" lIns="91440" tIns="45720" rIns="91440" bIns="45720" rtlCol="0" anchor="t" anchorCtr="0">
            <a:spAutoFit/>
          </a:bodyPr>
          <a:lstStyle/>
          <a:p>
            <a:r>
              <a:rPr lang="da-DK"/>
              <a:t>KLIK FOR AT REDIGERE TITELTYPOGRAFIEN I MASTEREN</a:t>
            </a:r>
            <a:endParaRPr lang="en-US"/>
          </a:p>
        </p:txBody>
      </p:sp>
      <p:sp>
        <p:nvSpPr>
          <p:cNvPr id="3" name="Text Placeholder 2"/>
          <p:cNvSpPr>
            <a:spLocks noGrp="1"/>
          </p:cNvSpPr>
          <p:nvPr>
            <p:ph type="body" idx="1"/>
          </p:nvPr>
        </p:nvSpPr>
        <p:spPr>
          <a:xfrm>
            <a:off x="838200" y="2873021"/>
            <a:ext cx="10515600" cy="1568763"/>
          </a:xfrm>
          <a:prstGeom prst="rect">
            <a:avLst/>
          </a:prstGeom>
        </p:spPr>
        <p:txBody>
          <a:bodyPr vert="horz" lIns="91440" tIns="45720" rIns="91440" bIns="45720" rtlCol="0">
            <a:sp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Rektangel 6">
            <a:extLst>
              <a:ext uri="{FF2B5EF4-FFF2-40B4-BE49-F238E27FC236}">
                <a16:creationId xmlns:a16="http://schemas.microsoft.com/office/drawing/2014/main" id="{4F1AA171-01E2-91CD-6980-3CB5893B216B}"/>
              </a:ext>
            </a:extLst>
          </p:cNvPr>
          <p:cNvSpPr/>
          <p:nvPr userDrawn="1"/>
        </p:nvSpPr>
        <p:spPr>
          <a:xfrm>
            <a:off x="0" y="0"/>
            <a:ext cx="12192000" cy="684286"/>
          </a:xfrm>
          <a:prstGeom prst="rect">
            <a:avLst/>
          </a:prstGeom>
          <a:solidFill>
            <a:srgbClr val="EFFB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E35576AF-AEE9-E840-CAE8-0CDF353FD155}"/>
              </a:ext>
            </a:extLst>
          </p:cNvPr>
          <p:cNvSpPr txBox="1"/>
          <p:nvPr userDrawn="1"/>
        </p:nvSpPr>
        <p:spPr>
          <a:xfrm>
            <a:off x="230114" y="157477"/>
            <a:ext cx="6055629" cy="369332"/>
          </a:xfrm>
          <a:prstGeom prst="rect">
            <a:avLst/>
          </a:prstGeom>
          <a:noFill/>
        </p:spPr>
        <p:txBody>
          <a:bodyPr wrap="square" rtlCol="0">
            <a:spAutoFit/>
          </a:bodyPr>
          <a:lstStyle/>
          <a:p>
            <a:r>
              <a:rPr lang="da-DK" kern="0" cap="all" spc="300" dirty="0">
                <a:solidFill>
                  <a:srgbClr val="222020"/>
                </a:solidFill>
                <a:effectLst/>
                <a:latin typeface="Obvia Expanded" panose="02000503040000020004" pitchFamily="2" charset="77"/>
              </a:rPr>
              <a:t>stroke</a:t>
            </a:r>
            <a:endParaRPr lang="da-DK" spc="300" dirty="0"/>
          </a:p>
        </p:txBody>
      </p:sp>
      <p:pic>
        <p:nvPicPr>
          <p:cNvPr id="9" name="Billede 8">
            <a:extLst>
              <a:ext uri="{FF2B5EF4-FFF2-40B4-BE49-F238E27FC236}">
                <a16:creationId xmlns:a16="http://schemas.microsoft.com/office/drawing/2014/main" id="{AAEA7D46-A451-E923-2DDD-8451AC15488A}"/>
              </a:ext>
            </a:extLst>
          </p:cNvPr>
          <p:cNvPicPr>
            <a:picLocks noChangeAspect="1"/>
          </p:cNvPicPr>
          <p:nvPr userDrawn="1"/>
        </p:nvPicPr>
        <p:blipFill>
          <a:blip r:embed="rId5"/>
          <a:stretch>
            <a:fillRect/>
          </a:stretch>
        </p:blipFill>
        <p:spPr>
          <a:xfrm>
            <a:off x="9916577" y="248491"/>
            <a:ext cx="2045309" cy="197193"/>
          </a:xfrm>
          <a:prstGeom prst="rect">
            <a:avLst/>
          </a:prstGeom>
        </p:spPr>
      </p:pic>
    </p:spTree>
    <p:extLst>
      <p:ext uri="{BB962C8B-B14F-4D97-AF65-F5344CB8AC3E}">
        <p14:creationId xmlns:p14="http://schemas.microsoft.com/office/powerpoint/2010/main" val="35308088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xStyles>
    <p:title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62E3C9F-19FD-004E-3DFB-2056DE78EBEF}"/>
              </a:ext>
            </a:extLst>
          </p:cNvPr>
          <p:cNvSpPr/>
          <p:nvPr userDrawn="1"/>
        </p:nvSpPr>
        <p:spPr>
          <a:xfrm>
            <a:off x="0" y="0"/>
            <a:ext cx="12192000" cy="717630"/>
          </a:xfrm>
          <a:prstGeom prst="rect">
            <a:avLst/>
          </a:prstGeom>
          <a:solidFill>
            <a:srgbClr val="B0B0B0"/>
          </a:solidFill>
          <a:ln>
            <a:solidFill>
              <a:srgbClr val="B0B0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FE8F97AC-5365-1CC7-296A-887583956B46}"/>
              </a:ext>
            </a:extLst>
          </p:cNvPr>
          <p:cNvSpPr>
            <a:spLocks noGrp="1" noRot="1" noMove="1" noResize="1" noEditPoints="1" noAdjustHandles="1" noChangeArrowheads="1" noChangeShapeType="1"/>
          </p:cNvSpPr>
          <p:nvPr userDrawn="1"/>
        </p:nvSpPr>
        <p:spPr>
          <a:xfrm>
            <a:off x="0" y="684286"/>
            <a:ext cx="12192000" cy="6173714"/>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Placeholder 1"/>
          <p:cNvSpPr>
            <a:spLocks noGrp="1"/>
          </p:cNvSpPr>
          <p:nvPr>
            <p:ph type="title"/>
          </p:nvPr>
        </p:nvSpPr>
        <p:spPr>
          <a:xfrm>
            <a:off x="838200" y="1419876"/>
            <a:ext cx="10515600" cy="923330"/>
          </a:xfrm>
          <a:prstGeom prst="rect">
            <a:avLst/>
          </a:prstGeom>
        </p:spPr>
        <p:txBody>
          <a:bodyPr vert="horz" lIns="91440" tIns="45720" rIns="91440" bIns="45720" rtlCol="0" anchor="t" anchorCtr="0">
            <a:spAutoFit/>
          </a:bodyPr>
          <a:lstStyle/>
          <a:p>
            <a:r>
              <a:rPr lang="da-DK"/>
              <a:t>KLIK FOR AT REDIGERE TITELTYPOGRAFIEN I MASTEREN</a:t>
            </a:r>
            <a:endParaRPr lang="en-US"/>
          </a:p>
        </p:txBody>
      </p:sp>
      <p:sp>
        <p:nvSpPr>
          <p:cNvPr id="3" name="Text Placeholder 2"/>
          <p:cNvSpPr>
            <a:spLocks noGrp="1"/>
          </p:cNvSpPr>
          <p:nvPr>
            <p:ph type="body" idx="1"/>
          </p:nvPr>
        </p:nvSpPr>
        <p:spPr>
          <a:xfrm>
            <a:off x="838200" y="2873021"/>
            <a:ext cx="10515600" cy="1568763"/>
          </a:xfrm>
          <a:prstGeom prst="rect">
            <a:avLst/>
          </a:prstGeom>
        </p:spPr>
        <p:txBody>
          <a:bodyPr vert="horz" lIns="91440" tIns="45720" rIns="91440" bIns="45720" rtlCol="0">
            <a:sp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8" name="Tekstfelt 7">
            <a:extLst>
              <a:ext uri="{FF2B5EF4-FFF2-40B4-BE49-F238E27FC236}">
                <a16:creationId xmlns:a16="http://schemas.microsoft.com/office/drawing/2014/main" id="{E35576AF-AEE9-E840-CAE8-0CDF353FD155}"/>
              </a:ext>
            </a:extLst>
          </p:cNvPr>
          <p:cNvSpPr txBox="1"/>
          <p:nvPr userDrawn="1"/>
        </p:nvSpPr>
        <p:spPr>
          <a:xfrm>
            <a:off x="230114" y="157477"/>
            <a:ext cx="6055629" cy="369332"/>
          </a:xfrm>
          <a:prstGeom prst="rect">
            <a:avLst/>
          </a:prstGeom>
          <a:noFill/>
        </p:spPr>
        <p:txBody>
          <a:bodyPr wrap="square" rtlCol="0">
            <a:spAutoFit/>
          </a:bodyPr>
          <a:lstStyle/>
          <a:p>
            <a:r>
              <a:rPr lang="da-DK" kern="0" cap="all" spc="300">
                <a:solidFill>
                  <a:srgbClr val="222020"/>
                </a:solidFill>
                <a:effectLst/>
                <a:latin typeface="Obvia Expanded" panose="02000503040000020004" pitchFamily="2" charset="77"/>
              </a:rPr>
              <a:t>forebyggelse</a:t>
            </a:r>
            <a:endParaRPr lang="da-DK" spc="300"/>
          </a:p>
        </p:txBody>
      </p:sp>
      <p:pic>
        <p:nvPicPr>
          <p:cNvPr id="9" name="Billede 8">
            <a:extLst>
              <a:ext uri="{FF2B5EF4-FFF2-40B4-BE49-F238E27FC236}">
                <a16:creationId xmlns:a16="http://schemas.microsoft.com/office/drawing/2014/main" id="{AAEA7D46-A451-E923-2DDD-8451AC15488A}"/>
              </a:ext>
            </a:extLst>
          </p:cNvPr>
          <p:cNvPicPr>
            <a:picLocks noChangeAspect="1"/>
          </p:cNvPicPr>
          <p:nvPr userDrawn="1"/>
        </p:nvPicPr>
        <p:blipFill>
          <a:blip r:embed="rId5"/>
          <a:stretch>
            <a:fillRect/>
          </a:stretch>
        </p:blipFill>
        <p:spPr>
          <a:xfrm>
            <a:off x="9916577" y="248491"/>
            <a:ext cx="2045309" cy="197193"/>
          </a:xfrm>
          <a:prstGeom prst="rect">
            <a:avLst/>
          </a:prstGeom>
        </p:spPr>
      </p:pic>
    </p:spTree>
    <p:extLst>
      <p:ext uri="{BB962C8B-B14F-4D97-AF65-F5344CB8AC3E}">
        <p14:creationId xmlns:p14="http://schemas.microsoft.com/office/powerpoint/2010/main" val="427160858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xStyles>
    <p:title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773693"/>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qWDO8gR-t_Q?feature=oembed" TargetMode="External"/><Relationship Id="rId6" Type="http://schemas.openxmlformats.org/officeDocument/2006/relationships/image" Target="../media/image11.jpe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6.xml"/><Relationship Id="rId7" Type="http://schemas.openxmlformats.org/officeDocument/2006/relationships/image" Target="../media/image6.svg"/><Relationship Id="rId2" Type="http://schemas.openxmlformats.org/officeDocument/2006/relationships/slideLayout" Target="../slideLayouts/slideLayout2.xml"/><Relationship Id="rId1" Type="http://schemas.openxmlformats.org/officeDocument/2006/relationships/video" Target="https://www.youtube.com/embed/Aoj0OIo-uAc?feature=oembed" TargetMode="Externa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jpeg"/><Relationship Id="rId7"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7.jpeg"/><Relationship Id="rId10" Type="http://schemas.openxmlformats.org/officeDocument/2006/relationships/image" Target="../media/image18.png"/><Relationship Id="rId4" Type="http://schemas.openxmlformats.org/officeDocument/2006/relationships/image" Target="../media/image16.jpe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8.xml"/><Relationship Id="rId7" Type="http://schemas.openxmlformats.org/officeDocument/2006/relationships/image" Target="../media/image6.svg"/><Relationship Id="rId2" Type="http://schemas.openxmlformats.org/officeDocument/2006/relationships/slideLayout" Target="../slideLayouts/slideLayout2.xml"/><Relationship Id="rId1" Type="http://schemas.openxmlformats.org/officeDocument/2006/relationships/video" Target="https://www.youtube.com/embed/ocsVSD1n1W4?feature=oembed" TargetMode="Externa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emf"/><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jpeg"/><Relationship Id="rId11" Type="http://schemas.openxmlformats.org/officeDocument/2006/relationships/image" Target="../media/image6.svg"/><Relationship Id="rId5" Type="http://schemas.openxmlformats.org/officeDocument/2006/relationships/image" Target="../media/image22.jpeg"/><Relationship Id="rId10" Type="http://schemas.openxmlformats.org/officeDocument/2006/relationships/image" Target="../media/image5.png"/><Relationship Id="rId4" Type="http://schemas.openxmlformats.org/officeDocument/2006/relationships/image" Target="../media/image21.jpeg"/><Relationship Id="rId9"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0B840-FB8B-3F8B-22F2-AD21C8BAA05A}"/>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755D71CA-DF56-C79A-B1BF-2C80442D22E1}"/>
              </a:ext>
            </a:extLst>
          </p:cNvPr>
          <p:cNvSpPr/>
          <p:nvPr/>
        </p:nvSpPr>
        <p:spPr>
          <a:xfrm>
            <a:off x="0" y="0"/>
            <a:ext cx="12192000" cy="6858000"/>
          </a:xfrm>
          <a:prstGeom prst="rect">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13EDB490-FCBE-AE2C-8814-0BCC3D1FB55A}"/>
              </a:ext>
            </a:extLst>
          </p:cNvPr>
          <p:cNvSpPr>
            <a:spLocks noGrp="1"/>
          </p:cNvSpPr>
          <p:nvPr>
            <p:ph type="ctrTitle"/>
          </p:nvPr>
        </p:nvSpPr>
        <p:spPr>
          <a:xfrm>
            <a:off x="0" y="1827395"/>
            <a:ext cx="12192000" cy="3203209"/>
          </a:xfrm>
        </p:spPr>
        <p:txBody>
          <a:bodyPr>
            <a:noAutofit/>
          </a:bodyPr>
          <a:lstStyle/>
          <a:p>
            <a:pPr algn="ctr">
              <a:lnSpc>
                <a:spcPct val="90000"/>
              </a:lnSpc>
              <a:spcBef>
                <a:spcPts val="1000"/>
              </a:spcBef>
            </a:pPr>
            <a:br>
              <a:rPr lang="en-US" sz="4400" spc="300" dirty="0">
                <a:latin typeface="Obvia Expanded"/>
                <a:cs typeface="Helvetica"/>
              </a:rPr>
            </a:br>
            <a:r>
              <a:rPr lang="en-US" sz="4400" spc="300" dirty="0">
                <a:latin typeface="Obvia Expanded"/>
                <a:cs typeface="Helvetica"/>
              </a:rPr>
              <a:t>LEKTION N: </a:t>
            </a:r>
            <a:br>
              <a:rPr lang="en-US" sz="4400" spc="300" dirty="0">
                <a:latin typeface="Obvia Expanded"/>
                <a:cs typeface="Helvetica"/>
              </a:rPr>
            </a:br>
            <a:r>
              <a:rPr lang="en-US" sz="4400" spc="300" dirty="0">
                <a:latin typeface="Obvia Expanded"/>
                <a:cs typeface="Helvetica"/>
              </a:rPr>
              <a:t>ALARMOPKALD, HJERTELUNGEREDNING OG STABILT SIDELEJE </a:t>
            </a:r>
          </a:p>
        </p:txBody>
      </p:sp>
      <p:pic>
        <p:nvPicPr>
          <p:cNvPr id="6" name="Billede 5">
            <a:extLst>
              <a:ext uri="{FF2B5EF4-FFF2-40B4-BE49-F238E27FC236}">
                <a16:creationId xmlns:a16="http://schemas.microsoft.com/office/drawing/2014/main" id="{3FCBE78E-4F1E-BAC6-4E04-743D057FB40A}"/>
              </a:ext>
            </a:extLst>
          </p:cNvPr>
          <p:cNvPicPr>
            <a:picLocks noChangeAspect="1"/>
          </p:cNvPicPr>
          <p:nvPr/>
        </p:nvPicPr>
        <p:blipFill>
          <a:blip r:embed="rId3"/>
          <a:stretch>
            <a:fillRect/>
          </a:stretch>
        </p:blipFill>
        <p:spPr>
          <a:xfrm>
            <a:off x="10534487" y="307240"/>
            <a:ext cx="1306286" cy="1211126"/>
          </a:xfrm>
          <a:prstGeom prst="rect">
            <a:avLst/>
          </a:prstGeom>
        </p:spPr>
      </p:pic>
      <p:pic>
        <p:nvPicPr>
          <p:cNvPr id="8" name="Billede 7">
            <a:extLst>
              <a:ext uri="{FF2B5EF4-FFF2-40B4-BE49-F238E27FC236}">
                <a16:creationId xmlns:a16="http://schemas.microsoft.com/office/drawing/2014/main" id="{2BE2F274-0068-94D1-1A28-58DE50552898}"/>
              </a:ext>
            </a:extLst>
          </p:cNvPr>
          <p:cNvPicPr>
            <a:picLocks noChangeAspect="1"/>
          </p:cNvPicPr>
          <p:nvPr/>
        </p:nvPicPr>
        <p:blipFill>
          <a:blip r:embed="rId4"/>
          <a:stretch>
            <a:fillRect/>
          </a:stretch>
        </p:blipFill>
        <p:spPr>
          <a:xfrm>
            <a:off x="0" y="6466181"/>
            <a:ext cx="12192000" cy="391819"/>
          </a:xfrm>
          <a:prstGeom prst="rect">
            <a:avLst/>
          </a:prstGeom>
        </p:spPr>
      </p:pic>
      <p:pic>
        <p:nvPicPr>
          <p:cNvPr id="3" name="Billede 2">
            <a:extLst>
              <a:ext uri="{FF2B5EF4-FFF2-40B4-BE49-F238E27FC236}">
                <a16:creationId xmlns:a16="http://schemas.microsoft.com/office/drawing/2014/main" id="{447F4325-E447-E8CE-2202-086944E887E8}"/>
              </a:ext>
            </a:extLst>
          </p:cNvPr>
          <p:cNvPicPr>
            <a:picLocks noChangeAspect="1"/>
          </p:cNvPicPr>
          <p:nvPr/>
        </p:nvPicPr>
        <p:blipFill>
          <a:blip r:embed="rId5"/>
          <a:stretch>
            <a:fillRect/>
          </a:stretch>
        </p:blipFill>
        <p:spPr>
          <a:xfrm>
            <a:off x="643726" y="506636"/>
            <a:ext cx="2626821" cy="147004"/>
          </a:xfrm>
          <a:prstGeom prst="rect">
            <a:avLst/>
          </a:prstGeom>
        </p:spPr>
      </p:pic>
    </p:spTree>
    <p:extLst>
      <p:ext uri="{BB962C8B-B14F-4D97-AF65-F5344CB8AC3E}">
        <p14:creationId xmlns:p14="http://schemas.microsoft.com/office/powerpoint/2010/main" val="2176165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95814-1427-D928-155B-369B48BA0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BF8EC-23E0-112D-E65D-DF808521040F}"/>
              </a:ext>
            </a:extLst>
          </p:cNvPr>
          <p:cNvSpPr>
            <a:spLocks noGrp="1"/>
          </p:cNvSpPr>
          <p:nvPr>
            <p:ph type="title"/>
          </p:nvPr>
        </p:nvSpPr>
        <p:spPr>
          <a:xfrm>
            <a:off x="1240426" y="949660"/>
            <a:ext cx="6127937" cy="499594"/>
          </a:xfrm>
        </p:spPr>
        <p:txBody>
          <a:bodyPr/>
          <a:lstStyle/>
          <a:p>
            <a:r>
              <a:rPr lang="da-DK" sz="3000" dirty="0">
                <a:latin typeface="Obvia Expanded"/>
              </a:rPr>
              <a:t>INTRODUKTION TIL ØVELSERNE</a:t>
            </a:r>
            <a:r>
              <a:rPr lang="da-DK" sz="3000" noProof="0" dirty="0">
                <a:latin typeface="Obvia Expanded"/>
              </a:rPr>
              <a:t> </a:t>
            </a:r>
            <a:endParaRPr lang="da-DK" sz="3000" noProof="0" dirty="0"/>
          </a:p>
        </p:txBody>
      </p:sp>
      <p:pic>
        <p:nvPicPr>
          <p:cNvPr id="7" name="Graphic 6" descr="Ur med massiv udfyldning">
            <a:extLst>
              <a:ext uri="{FF2B5EF4-FFF2-40B4-BE49-F238E27FC236}">
                <a16:creationId xmlns:a16="http://schemas.microsoft.com/office/drawing/2014/main" id="{898D10C0-B001-14C3-7533-0175FDF401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8363" y="1014127"/>
            <a:ext cx="345846" cy="320491"/>
          </a:xfrm>
          <a:prstGeom prst="rect">
            <a:avLst/>
          </a:prstGeom>
        </p:spPr>
      </p:pic>
      <p:sp>
        <p:nvSpPr>
          <p:cNvPr id="9" name="TextBox 8">
            <a:extLst>
              <a:ext uri="{FF2B5EF4-FFF2-40B4-BE49-F238E27FC236}">
                <a16:creationId xmlns:a16="http://schemas.microsoft.com/office/drawing/2014/main" id="{7EBF4F19-302C-846C-A474-16747B68DC13}"/>
              </a:ext>
            </a:extLst>
          </p:cNvPr>
          <p:cNvSpPr txBox="1"/>
          <p:nvPr/>
        </p:nvSpPr>
        <p:spPr>
          <a:xfrm>
            <a:off x="7714209" y="1041257"/>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dirty="0">
                <a:latin typeface="Helvetica"/>
                <a:cs typeface="Helvetica"/>
              </a:rPr>
              <a:t>2</a:t>
            </a:r>
            <a:r>
              <a:rPr lang="da-DK" sz="1400" b="1" noProof="0" dirty="0">
                <a:latin typeface="Helvetica"/>
                <a:cs typeface="Helvetica"/>
              </a:rPr>
              <a:t> min.</a:t>
            </a:r>
          </a:p>
        </p:txBody>
      </p:sp>
      <p:pic>
        <p:nvPicPr>
          <p:cNvPr id="10" name="Graphic 9" descr="Hoved med tandhjul med massiv udfyldning">
            <a:extLst>
              <a:ext uri="{FF2B5EF4-FFF2-40B4-BE49-F238E27FC236}">
                <a16:creationId xmlns:a16="http://schemas.microsoft.com/office/drawing/2014/main" id="{614AE582-8886-E4DC-E5BC-A2F9D7A77D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055" y="821353"/>
            <a:ext cx="601598" cy="706040"/>
          </a:xfrm>
          <a:prstGeom prst="rect">
            <a:avLst/>
          </a:prstGeom>
        </p:spPr>
      </p:pic>
      <p:sp>
        <p:nvSpPr>
          <p:cNvPr id="4" name="TextBox 4">
            <a:extLst>
              <a:ext uri="{FF2B5EF4-FFF2-40B4-BE49-F238E27FC236}">
                <a16:creationId xmlns:a16="http://schemas.microsoft.com/office/drawing/2014/main" id="{92AC190C-D618-2517-AD40-C2A93B0CB617}"/>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N</a:t>
            </a:r>
            <a:endParaRPr lang="da-DK" spc="300" noProof="0" dirty="0"/>
          </a:p>
        </p:txBody>
      </p:sp>
      <p:sp>
        <p:nvSpPr>
          <p:cNvPr id="3" name="Tekstfelt 2">
            <a:extLst>
              <a:ext uri="{FF2B5EF4-FFF2-40B4-BE49-F238E27FC236}">
                <a16:creationId xmlns:a16="http://schemas.microsoft.com/office/drawing/2014/main" id="{9F88F0D6-D43D-257F-9E79-1628E494C306}"/>
              </a:ext>
            </a:extLst>
          </p:cNvPr>
          <p:cNvSpPr txBox="1"/>
          <p:nvPr/>
        </p:nvSpPr>
        <p:spPr>
          <a:xfrm>
            <a:off x="1281545" y="1513721"/>
            <a:ext cx="9628909" cy="5324535"/>
          </a:xfrm>
          <a:prstGeom prst="rect">
            <a:avLst/>
          </a:prstGeom>
          <a:noFill/>
        </p:spPr>
        <p:txBody>
          <a:bodyPr wrap="square" rtlCol="0">
            <a:spAutoFit/>
          </a:bodyPr>
          <a:lstStyle/>
          <a:p>
            <a:r>
              <a:rPr lang="da-DK" sz="2000" dirty="0">
                <a:latin typeface="Helvetica" panose="020B0604020202020204" pitchFamily="34" charset="0"/>
                <a:cs typeface="Helvetica" panose="020B0604020202020204" pitchFamily="34" charset="0"/>
              </a:rPr>
              <a:t>Om lidt skal I ud på stationsøvelser for at øve jer i, hvordan I udfører hjertelungeredning og lægger i stabilt sideleje.</a:t>
            </a:r>
          </a:p>
          <a:p>
            <a:endParaRPr lang="da-DK" sz="20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da-DK" sz="2000" dirty="0">
                <a:latin typeface="Helvetica" panose="020B0604020202020204" pitchFamily="34" charset="0"/>
                <a:cs typeface="Helvetica" panose="020B0604020202020204" pitchFamily="34" charset="0"/>
              </a:rPr>
              <a:t>Halvdelen af klassen starter på station 1: Tryk og find tempo.</a:t>
            </a:r>
          </a:p>
          <a:p>
            <a:pPr marL="342900" indent="-342900">
              <a:buFont typeface="Arial" panose="020B0604020202020204" pitchFamily="34" charset="0"/>
              <a:buChar char="•"/>
            </a:pPr>
            <a:r>
              <a:rPr lang="da-DK" sz="2000" dirty="0">
                <a:latin typeface="Helvetica" panose="020B0604020202020204" pitchFamily="34" charset="0"/>
                <a:cs typeface="Helvetica" panose="020B0604020202020204" pitchFamily="34" charset="0"/>
              </a:rPr>
              <a:t>Den anden halvdel af klassen starter på station 2: Læg i stabilt sideleje.</a:t>
            </a:r>
          </a:p>
          <a:p>
            <a:endParaRPr lang="da-DK" sz="2000" dirty="0">
              <a:latin typeface="Helvetica" panose="020B0604020202020204" pitchFamily="34" charset="0"/>
              <a:cs typeface="Helvetica" panose="020B0604020202020204" pitchFamily="34" charset="0"/>
            </a:endParaRPr>
          </a:p>
          <a:p>
            <a:r>
              <a:rPr lang="da-DK" sz="2000" b="1" dirty="0">
                <a:latin typeface="Helvetica" panose="020B0604020202020204" pitchFamily="34" charset="0"/>
                <a:cs typeface="Helvetica" panose="020B0604020202020204" pitchFamily="34" charset="0"/>
              </a:rPr>
              <a:t>Efter 15 minutter bytter I.</a:t>
            </a:r>
          </a:p>
          <a:p>
            <a:endParaRPr lang="da-DK" sz="2000" dirty="0">
              <a:latin typeface="Helvetica" panose="020B0604020202020204" pitchFamily="34" charset="0"/>
              <a:cs typeface="Helvetica" panose="020B0604020202020204" pitchFamily="34" charset="0"/>
            </a:endParaRPr>
          </a:p>
          <a:p>
            <a:r>
              <a:rPr lang="da-DK" sz="2000" dirty="0">
                <a:latin typeface="Helvetica" panose="020B0604020202020204" pitchFamily="34" charset="0"/>
                <a:cs typeface="Helvetica" panose="020B0604020202020204" pitchFamily="34" charset="0"/>
              </a:rPr>
              <a:t>Jeres lærer vil hjælpe til ude på stationerne, og der vil være elevark, der beskriver hvad I skal gøre. </a:t>
            </a:r>
          </a:p>
          <a:p>
            <a:pPr lvl="0">
              <a:buNone/>
            </a:pPr>
            <a:endParaRPr lang="da-DK" sz="2000" b="0" i="0" u="none" strike="noStrike" noProof="0" dirty="0">
              <a:solidFill>
                <a:srgbClr val="222020"/>
              </a:solidFill>
              <a:latin typeface="Helvetica"/>
            </a:endParaRPr>
          </a:p>
          <a:p>
            <a:pPr lvl="0">
              <a:buNone/>
            </a:pPr>
            <a:r>
              <a:rPr lang="da-DK" sz="2000" b="1" dirty="0">
                <a:solidFill>
                  <a:srgbClr val="222020"/>
                </a:solidFill>
                <a:latin typeface="Helvetica"/>
              </a:rPr>
              <a:t>Vær opmærksom på: </a:t>
            </a:r>
            <a:endParaRPr lang="da-DK" sz="2000" b="1" i="0" u="none" strike="noStrike" noProof="0" dirty="0">
              <a:solidFill>
                <a:srgbClr val="222020"/>
              </a:solidFill>
              <a:latin typeface="Helvetica"/>
            </a:endParaRPr>
          </a:p>
          <a:p>
            <a:pPr marL="342900" lvl="0" indent="-342900">
              <a:buFont typeface="Arial" panose="020B0604020202020204" pitchFamily="34" charset="0"/>
              <a:buChar char="•"/>
            </a:pPr>
            <a:r>
              <a:rPr lang="da-DK" sz="2000" b="0" i="0" u="none" strike="noStrike" noProof="0" dirty="0">
                <a:solidFill>
                  <a:srgbClr val="222020"/>
                </a:solidFill>
                <a:latin typeface="Helvetica"/>
              </a:rPr>
              <a:t>Første gruppe på station 1 sørger for at få luft i genoplivningsdukkerne.</a:t>
            </a:r>
          </a:p>
          <a:p>
            <a:pPr marL="342900" lvl="0" indent="-342900">
              <a:buFont typeface="Arial" panose="020B0604020202020204" pitchFamily="34" charset="0"/>
              <a:buChar char="•"/>
            </a:pPr>
            <a:r>
              <a:rPr lang="da-DK" sz="2000" b="0" i="0" u="none" strike="noStrike" noProof="0" dirty="0">
                <a:solidFill>
                  <a:srgbClr val="222020"/>
                </a:solidFill>
                <a:latin typeface="Helvetica"/>
              </a:rPr>
              <a:t>Sidste gruppe på station 1 rydder dukkerne op efter øvelsen.</a:t>
            </a:r>
          </a:p>
          <a:p>
            <a:pPr marL="342900" indent="-342900">
              <a:buFont typeface="Arial" panose="020B0604020202020204" pitchFamily="34" charset="0"/>
              <a:buChar char="•"/>
            </a:pPr>
            <a:r>
              <a:rPr lang="da-DK" sz="2000" b="0" i="0" u="none" strike="noStrike" noProof="0" dirty="0">
                <a:solidFill>
                  <a:srgbClr val="222020"/>
                </a:solidFill>
                <a:latin typeface="Helvetica"/>
              </a:rPr>
              <a:t>Husk, at tørre dukkerne af inden en ny skal lave hjertelungeredning. </a:t>
            </a:r>
          </a:p>
          <a:p>
            <a:pPr marL="342900" indent="-342900">
              <a:buFont typeface="Arial" panose="020B0604020202020204" pitchFamily="34" charset="0"/>
              <a:buChar char="•"/>
            </a:pPr>
            <a:r>
              <a:rPr lang="da-DK" sz="2000" dirty="0">
                <a:solidFill>
                  <a:srgbClr val="222020"/>
                </a:solidFill>
                <a:latin typeface="Helvetica"/>
              </a:rPr>
              <a:t>Måske I skal sætte bordene ud til siden for at få nok gulvplads.</a:t>
            </a:r>
            <a:endParaRPr lang="da-DK" sz="2000" b="0" i="0" u="none" strike="noStrike" noProof="0" dirty="0">
              <a:solidFill>
                <a:srgbClr val="222020"/>
              </a:solidFill>
              <a:latin typeface="Helvetica"/>
            </a:endParaRPr>
          </a:p>
          <a:p>
            <a:pPr lvl="0">
              <a:buNone/>
            </a:pPr>
            <a:endParaRPr lang="da-DK" sz="2000" b="0" i="0" u="none" strike="noStrike" noProof="0" dirty="0">
              <a:solidFill>
                <a:srgbClr val="222020"/>
              </a:solidFill>
              <a:latin typeface="Helvetica"/>
            </a:endParaRPr>
          </a:p>
        </p:txBody>
      </p:sp>
    </p:spTree>
    <p:extLst>
      <p:ext uri="{BB962C8B-B14F-4D97-AF65-F5344CB8AC3E}">
        <p14:creationId xmlns:p14="http://schemas.microsoft.com/office/powerpoint/2010/main" val="1908876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4">
            <a:extLst>
              <a:ext uri="{FF2B5EF4-FFF2-40B4-BE49-F238E27FC236}">
                <a16:creationId xmlns:a16="http://schemas.microsoft.com/office/drawing/2014/main" id="{CF8AF8EA-7260-7445-FA69-B1CACDB9AD0E}"/>
              </a:ext>
            </a:extLst>
          </p:cNvPr>
          <p:cNvSpPr/>
          <p:nvPr/>
        </p:nvSpPr>
        <p:spPr>
          <a:xfrm>
            <a:off x="839760" y="1681506"/>
            <a:ext cx="7299526" cy="26991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4" name="Text Placeholder 3">
            <a:extLst>
              <a:ext uri="{FF2B5EF4-FFF2-40B4-BE49-F238E27FC236}">
                <a16:creationId xmlns:a16="http://schemas.microsoft.com/office/drawing/2014/main" id="{85E9E181-150D-EBB6-7209-C3E946154A37}"/>
              </a:ext>
            </a:extLst>
          </p:cNvPr>
          <p:cNvSpPr>
            <a:spLocks noGrp="1"/>
          </p:cNvSpPr>
          <p:nvPr>
            <p:ph type="body" sz="half" idx="2"/>
          </p:nvPr>
        </p:nvSpPr>
        <p:spPr>
          <a:xfrm>
            <a:off x="985402" y="2253567"/>
            <a:ext cx="6741189" cy="2416046"/>
          </a:xfrm>
        </p:spPr>
        <p:txBody>
          <a:bodyPr vert="horz" wrap="square" lIns="91440" tIns="45720" rIns="91440" bIns="45720" rtlCol="0" anchor="t">
            <a:spAutoFit/>
          </a:bodyPr>
          <a:lstStyle/>
          <a:p>
            <a:r>
              <a:rPr lang="da-DK" b="1" noProof="0" dirty="0">
                <a:latin typeface="Helvetica"/>
                <a:cs typeface="Helvetica"/>
              </a:rPr>
              <a:t>Tre og tre: </a:t>
            </a:r>
            <a:r>
              <a:rPr lang="da-DK" noProof="0" dirty="0">
                <a:latin typeface="Helvetica"/>
                <a:cs typeface="Helvetica"/>
              </a:rPr>
              <a:t>Undersøg, hvordan I kan lave det bedste tryk og får en fornemmelse af det rette tempo i hjertelungeredningen</a:t>
            </a:r>
            <a:r>
              <a:rPr lang="da-DK" dirty="0">
                <a:latin typeface="Helvetica"/>
                <a:cs typeface="Helvetica"/>
              </a:rPr>
              <a:t> ved hjælp af elevarket.</a:t>
            </a:r>
            <a:endParaRPr lang="da-DK" noProof="0" dirty="0">
              <a:cs typeface="Helvetica"/>
            </a:endParaRPr>
          </a:p>
          <a:p>
            <a:r>
              <a:rPr lang="da-DK" noProof="0" dirty="0">
                <a:latin typeface="Helvetica"/>
                <a:cs typeface="Helvetica"/>
              </a:rPr>
              <a:t>Alle skal prøve at give hjertelungeredning. </a:t>
            </a:r>
          </a:p>
          <a:p>
            <a:r>
              <a:rPr lang="da-DK" b="1" noProof="0" dirty="0">
                <a:latin typeface="Helvetica"/>
                <a:cs typeface="Helvetica"/>
              </a:rPr>
              <a:t>Husk: </a:t>
            </a:r>
            <a:r>
              <a:rPr lang="da-DK" noProof="0" dirty="0">
                <a:latin typeface="Helvetica"/>
                <a:cs typeface="Helvetica"/>
              </a:rPr>
              <a:t>at tørre dukken af med vådservietter, hver gang en af jer er færdige med at give indblæsninger.</a:t>
            </a:r>
            <a:endParaRPr lang="da-DK" noProof="0" dirty="0">
              <a:cs typeface="Helvetica"/>
            </a:endParaRPr>
          </a:p>
          <a:p>
            <a:endParaRPr lang="da-DK" noProof="0" dirty="0">
              <a:cs typeface="Helvetica"/>
            </a:endParaRPr>
          </a:p>
        </p:txBody>
      </p:sp>
      <p:pic>
        <p:nvPicPr>
          <p:cNvPr id="9" name="Graphic 8" descr="Dokument med massiv udfyldning">
            <a:extLst>
              <a:ext uri="{FF2B5EF4-FFF2-40B4-BE49-F238E27FC236}">
                <a16:creationId xmlns:a16="http://schemas.microsoft.com/office/drawing/2014/main" id="{DD5734CC-AB70-649C-B44D-0DC326D25B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3569" y="2050867"/>
            <a:ext cx="474483" cy="443061"/>
          </a:xfrm>
          <a:prstGeom prst="rect">
            <a:avLst/>
          </a:prstGeom>
        </p:spPr>
      </p:pic>
      <p:sp>
        <p:nvSpPr>
          <p:cNvPr id="11" name="TextBox 10">
            <a:extLst>
              <a:ext uri="{FF2B5EF4-FFF2-40B4-BE49-F238E27FC236}">
                <a16:creationId xmlns:a16="http://schemas.microsoft.com/office/drawing/2014/main" id="{CEEE5269-D068-5A43-02B5-360FC3EF5FCC}"/>
              </a:ext>
            </a:extLst>
          </p:cNvPr>
          <p:cNvSpPr txBox="1"/>
          <p:nvPr/>
        </p:nvSpPr>
        <p:spPr>
          <a:xfrm>
            <a:off x="8829011" y="204913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rPr>
              <a:t>ELEVARK </a:t>
            </a:r>
            <a:endParaRPr lang="da-DK" sz="2000" noProof="0" dirty="0"/>
          </a:p>
        </p:txBody>
      </p:sp>
      <p:sp>
        <p:nvSpPr>
          <p:cNvPr id="13" name="TextBox 12">
            <a:extLst>
              <a:ext uri="{FF2B5EF4-FFF2-40B4-BE49-F238E27FC236}">
                <a16:creationId xmlns:a16="http://schemas.microsoft.com/office/drawing/2014/main" id="{BABD8F69-63D6-88AE-FCF0-32210B7B0557}"/>
              </a:ext>
            </a:extLst>
          </p:cNvPr>
          <p:cNvSpPr txBox="1"/>
          <p:nvPr/>
        </p:nvSpPr>
        <p:spPr>
          <a:xfrm>
            <a:off x="8826339" y="2467940"/>
            <a:ext cx="30254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panose="020B0604020202020204" pitchFamily="34" charset="0"/>
                <a:cs typeface="Helvetica" panose="020B0604020202020204" pitchFamily="34" charset="0"/>
              </a:rPr>
              <a:t>TRYK OG FIND TEMPO 1 og 2</a:t>
            </a:r>
          </a:p>
        </p:txBody>
      </p:sp>
      <p:sp>
        <p:nvSpPr>
          <p:cNvPr id="2" name="Title 1">
            <a:extLst>
              <a:ext uri="{FF2B5EF4-FFF2-40B4-BE49-F238E27FC236}">
                <a16:creationId xmlns:a16="http://schemas.microsoft.com/office/drawing/2014/main" id="{E5075873-C74A-0C13-A31F-18AB46173D48}"/>
              </a:ext>
            </a:extLst>
          </p:cNvPr>
          <p:cNvSpPr>
            <a:spLocks noGrp="1"/>
          </p:cNvSpPr>
          <p:nvPr/>
        </p:nvSpPr>
        <p:spPr>
          <a:xfrm>
            <a:off x="1380102" y="1085839"/>
            <a:ext cx="1882147" cy="5078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200" b="0" i="0" kern="1200" spc="300">
                <a:solidFill>
                  <a:schemeClr val="tx1"/>
                </a:solidFill>
                <a:latin typeface="Obvia Expanded" panose="02000503040000020004" pitchFamily="2" charset="77"/>
                <a:ea typeface="+mj-ea"/>
                <a:cs typeface="+mj-cs"/>
              </a:defRPr>
            </a:lvl1pPr>
          </a:lstStyle>
          <a:p>
            <a:r>
              <a:rPr lang="da-DK" sz="3000" dirty="0">
                <a:latin typeface="Obvia Expanded"/>
              </a:rPr>
              <a:t>ØVELSER</a:t>
            </a:r>
            <a:r>
              <a:rPr lang="da-DK" sz="3000" noProof="0" dirty="0">
                <a:latin typeface="Obvia Expanded"/>
              </a:rPr>
              <a:t> </a:t>
            </a:r>
            <a:endParaRPr lang="da-DK" sz="3000" noProof="0" dirty="0"/>
          </a:p>
        </p:txBody>
      </p:sp>
      <p:pic>
        <p:nvPicPr>
          <p:cNvPr id="3" name="Graphic 15" descr="Ur med massiv udfyldning">
            <a:extLst>
              <a:ext uri="{FF2B5EF4-FFF2-40B4-BE49-F238E27FC236}">
                <a16:creationId xmlns:a16="http://schemas.microsoft.com/office/drawing/2014/main" id="{6E48C81C-1AEB-A99B-5BB5-7B269AFC9E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7700" y="1107627"/>
            <a:ext cx="403781" cy="388071"/>
          </a:xfrm>
          <a:prstGeom prst="rect">
            <a:avLst/>
          </a:prstGeom>
        </p:spPr>
      </p:pic>
      <p:sp>
        <p:nvSpPr>
          <p:cNvPr id="5" name="TextBox 8">
            <a:extLst>
              <a:ext uri="{FF2B5EF4-FFF2-40B4-BE49-F238E27FC236}">
                <a16:creationId xmlns:a16="http://schemas.microsoft.com/office/drawing/2014/main" id="{E1D4F818-7D7D-2CF8-ED6B-D65988721B3F}"/>
              </a:ext>
            </a:extLst>
          </p:cNvPr>
          <p:cNvSpPr txBox="1"/>
          <p:nvPr/>
        </p:nvSpPr>
        <p:spPr>
          <a:xfrm>
            <a:off x="3591481" y="1180990"/>
            <a:ext cx="292921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a-DK" sz="1400" b="1" dirty="0"/>
              <a:t>30</a:t>
            </a:r>
            <a:r>
              <a:rPr lang="da-DK" sz="1400" b="1" noProof="0" dirty="0"/>
              <a:t> min.</a:t>
            </a:r>
          </a:p>
        </p:txBody>
      </p:sp>
      <p:pic>
        <p:nvPicPr>
          <p:cNvPr id="6" name="Graphic 5" descr="Møde med massiv udfyldning">
            <a:extLst>
              <a:ext uri="{FF2B5EF4-FFF2-40B4-BE49-F238E27FC236}">
                <a16:creationId xmlns:a16="http://schemas.microsoft.com/office/drawing/2014/main" id="{27E7EB6D-AC8B-16FE-3077-8BA74E0402BF}"/>
              </a:ext>
            </a:extLst>
          </p:cNvPr>
          <p:cNvPicPr>
            <a:picLocks noGrp="1" noChangeAspect="1"/>
          </p:cNvPicPr>
          <p:nvPr/>
        </p:nvPicPr>
        <p:blipFill>
          <a:blip r:embed="rId7">
            <a:extLst>
              <a:ext uri="{96DAC541-7B7A-43D3-8B79-37D633B846F1}">
                <asvg:svgBlip xmlns:asvg="http://schemas.microsoft.com/office/drawing/2016/SVG/main" r:embed="rId8"/>
              </a:ext>
            </a:extLst>
          </a:blip>
          <a:srcRect l="983" r="983"/>
          <a:stretch/>
        </p:blipFill>
        <p:spPr>
          <a:xfrm>
            <a:off x="839760" y="1054478"/>
            <a:ext cx="574829" cy="494371"/>
          </a:xfrm>
          <a:prstGeom prst="rect">
            <a:avLst/>
          </a:prstGeom>
        </p:spPr>
      </p:pic>
      <p:sp>
        <p:nvSpPr>
          <p:cNvPr id="7" name="TextBox 6">
            <a:extLst>
              <a:ext uri="{FF2B5EF4-FFF2-40B4-BE49-F238E27FC236}">
                <a16:creationId xmlns:a16="http://schemas.microsoft.com/office/drawing/2014/main" id="{E01E9E0C-EC19-3385-33FB-E7B7DC43CF51}"/>
              </a:ext>
            </a:extLst>
          </p:cNvPr>
          <p:cNvSpPr txBox="1"/>
          <p:nvPr/>
        </p:nvSpPr>
        <p:spPr>
          <a:xfrm>
            <a:off x="927257" y="1828027"/>
            <a:ext cx="47396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cs typeface="Helvetica"/>
              </a:rPr>
              <a:t>STATION 1</a:t>
            </a:r>
            <a:r>
              <a:rPr lang="da-DK" sz="2000" b="1" dirty="0">
                <a:latin typeface="Helvetica"/>
                <a:cs typeface="Helvetica"/>
              </a:rPr>
              <a:t>: </a:t>
            </a:r>
            <a:r>
              <a:rPr lang="da-DK" sz="2000" b="1" noProof="0" dirty="0">
                <a:latin typeface="Helvetica"/>
                <a:cs typeface="Helvetica"/>
              </a:rPr>
              <a:t>TRYK OG FIND TEMPO</a:t>
            </a:r>
          </a:p>
        </p:txBody>
      </p:sp>
      <p:sp>
        <p:nvSpPr>
          <p:cNvPr id="15" name="Rektangel 4">
            <a:extLst>
              <a:ext uri="{FF2B5EF4-FFF2-40B4-BE49-F238E27FC236}">
                <a16:creationId xmlns:a16="http://schemas.microsoft.com/office/drawing/2014/main" id="{A0BB77F0-C722-8B91-1E3C-FB43B9A163E5}"/>
              </a:ext>
            </a:extLst>
          </p:cNvPr>
          <p:cNvSpPr/>
          <p:nvPr/>
        </p:nvSpPr>
        <p:spPr>
          <a:xfrm>
            <a:off x="844106" y="4728834"/>
            <a:ext cx="7295180" cy="183724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16" name="TextBox 15">
            <a:extLst>
              <a:ext uri="{FF2B5EF4-FFF2-40B4-BE49-F238E27FC236}">
                <a16:creationId xmlns:a16="http://schemas.microsoft.com/office/drawing/2014/main" id="{00E2148C-61C3-16DF-601C-300937B9EB55}"/>
              </a:ext>
            </a:extLst>
          </p:cNvPr>
          <p:cNvSpPr txBox="1"/>
          <p:nvPr/>
        </p:nvSpPr>
        <p:spPr>
          <a:xfrm>
            <a:off x="985402" y="5287121"/>
            <a:ext cx="7210816" cy="17248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dirty="0">
                <a:latin typeface="Helvetica"/>
                <a:cs typeface="Segoe UI"/>
              </a:rPr>
              <a:t>Tre og tre: </a:t>
            </a:r>
            <a:r>
              <a:rPr lang="da-DK" sz="2000" dirty="0">
                <a:latin typeface="Helvetica"/>
                <a:cs typeface="Segoe UI"/>
              </a:rPr>
              <a:t>I skal prøve at lægge hinanden i stabilt sideleje ved hjælp at elevarket.</a:t>
            </a:r>
          </a:p>
          <a:p>
            <a:r>
              <a:rPr lang="da-DK" sz="2000" dirty="0">
                <a:latin typeface="Helvetica"/>
                <a:cs typeface="Segoe UI"/>
              </a:rPr>
              <a:t>Alle skal prøve de forskellige roller.​</a:t>
            </a:r>
          </a:p>
          <a:p>
            <a:pPr>
              <a:lnSpc>
                <a:spcPts val="2925"/>
              </a:lnSpc>
            </a:pPr>
            <a:endParaRPr lang="da-DK" sz="2000" dirty="0">
              <a:latin typeface="Helvetica"/>
              <a:cs typeface="Segoe UI"/>
            </a:endParaRPr>
          </a:p>
          <a:p>
            <a:pPr>
              <a:lnSpc>
                <a:spcPts val="2925"/>
              </a:lnSpc>
            </a:pPr>
            <a:r>
              <a:rPr lang="da-DK" sz="2000" dirty="0">
                <a:latin typeface="Helvetica"/>
                <a:cs typeface="Segoe UI"/>
              </a:rPr>
              <a:t> </a:t>
            </a:r>
            <a:r>
              <a:rPr lang="en-US" sz="2000" dirty="0">
                <a:latin typeface="Helvetica"/>
                <a:cs typeface="Segoe UI"/>
              </a:rPr>
              <a:t>​</a:t>
            </a:r>
          </a:p>
        </p:txBody>
      </p:sp>
      <p:pic>
        <p:nvPicPr>
          <p:cNvPr id="17" name="Graphic 16" descr="Dokument med massiv udfyldning">
            <a:extLst>
              <a:ext uri="{FF2B5EF4-FFF2-40B4-BE49-F238E27FC236}">
                <a16:creationId xmlns:a16="http://schemas.microsoft.com/office/drawing/2014/main" id="{E8EDA8B8-DAF4-C380-F038-D75FA9FBC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1856" y="5385921"/>
            <a:ext cx="474483" cy="443061"/>
          </a:xfrm>
          <a:prstGeom prst="rect">
            <a:avLst/>
          </a:prstGeom>
        </p:spPr>
      </p:pic>
      <p:sp>
        <p:nvSpPr>
          <p:cNvPr id="18" name="TextBox 17">
            <a:extLst>
              <a:ext uri="{FF2B5EF4-FFF2-40B4-BE49-F238E27FC236}">
                <a16:creationId xmlns:a16="http://schemas.microsoft.com/office/drawing/2014/main" id="{8CC13CC6-DBA6-2C49-D3A4-D17F964E6A53}"/>
              </a:ext>
            </a:extLst>
          </p:cNvPr>
          <p:cNvSpPr txBox="1"/>
          <p:nvPr/>
        </p:nvSpPr>
        <p:spPr>
          <a:xfrm>
            <a:off x="8865544" y="538418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a:latin typeface="Helvetica"/>
              </a:rPr>
              <a:t>ELEVARK </a:t>
            </a:r>
            <a:endParaRPr lang="da-DK" sz="2000" noProof="0"/>
          </a:p>
        </p:txBody>
      </p:sp>
      <p:sp>
        <p:nvSpPr>
          <p:cNvPr id="20" name="TextBox 19">
            <a:extLst>
              <a:ext uri="{FF2B5EF4-FFF2-40B4-BE49-F238E27FC236}">
                <a16:creationId xmlns:a16="http://schemas.microsoft.com/office/drawing/2014/main" id="{5614CF3F-0B88-B951-2C40-1C7ACCBAD175}"/>
              </a:ext>
            </a:extLst>
          </p:cNvPr>
          <p:cNvSpPr txBox="1"/>
          <p:nvPr/>
        </p:nvSpPr>
        <p:spPr>
          <a:xfrm>
            <a:off x="8866399" y="5778814"/>
            <a:ext cx="27761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dirty="0">
                <a:latin typeface="Helvetica"/>
                <a:cs typeface="Helvetica"/>
              </a:rPr>
              <a:t>STABILT SIDELJE</a:t>
            </a:r>
            <a:endParaRPr lang="da-DK" sz="1600" noProof="0" dirty="0">
              <a:latin typeface="Helvetica"/>
              <a:cs typeface="Helvetica"/>
            </a:endParaRPr>
          </a:p>
        </p:txBody>
      </p:sp>
      <p:sp>
        <p:nvSpPr>
          <p:cNvPr id="10" name="TextBox 4">
            <a:extLst>
              <a:ext uri="{FF2B5EF4-FFF2-40B4-BE49-F238E27FC236}">
                <a16:creationId xmlns:a16="http://schemas.microsoft.com/office/drawing/2014/main" id="{9B927850-8CED-297B-B4E9-5C2D6429BDEE}"/>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N</a:t>
            </a:r>
            <a:endParaRPr lang="da-DK" spc="300" noProof="0" dirty="0"/>
          </a:p>
        </p:txBody>
      </p:sp>
      <p:sp>
        <p:nvSpPr>
          <p:cNvPr id="14" name="TextBox 6">
            <a:extLst>
              <a:ext uri="{FF2B5EF4-FFF2-40B4-BE49-F238E27FC236}">
                <a16:creationId xmlns:a16="http://schemas.microsoft.com/office/drawing/2014/main" id="{F95B6B00-3A6D-CC72-1930-D2B5DA91279F}"/>
              </a:ext>
            </a:extLst>
          </p:cNvPr>
          <p:cNvSpPr txBox="1"/>
          <p:nvPr/>
        </p:nvSpPr>
        <p:spPr>
          <a:xfrm>
            <a:off x="927257" y="4889382"/>
            <a:ext cx="52121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cs typeface="Helvetica"/>
              </a:rPr>
              <a:t>STATION </a:t>
            </a:r>
            <a:r>
              <a:rPr lang="da-DK" sz="2000" b="1" dirty="0">
                <a:latin typeface="Helvetica"/>
                <a:cs typeface="Helvetica"/>
              </a:rPr>
              <a:t>2: LÆG I STABILT SIDELEJE</a:t>
            </a:r>
            <a:endParaRPr lang="da-DK" sz="2000" b="1" noProof="0" dirty="0">
              <a:latin typeface="Helvetica"/>
              <a:cs typeface="Helvetica"/>
            </a:endParaRPr>
          </a:p>
        </p:txBody>
      </p:sp>
    </p:spTree>
    <p:extLst>
      <p:ext uri="{BB962C8B-B14F-4D97-AF65-F5344CB8AC3E}">
        <p14:creationId xmlns:p14="http://schemas.microsoft.com/office/powerpoint/2010/main" val="3921340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E31A2-B751-7034-C780-B11392ED19FB}"/>
            </a:ext>
          </a:extLst>
        </p:cNvPr>
        <p:cNvGrpSpPr/>
        <p:nvPr/>
      </p:nvGrpSpPr>
      <p:grpSpPr>
        <a:xfrm>
          <a:off x="0" y="0"/>
          <a:ext cx="0" cy="0"/>
          <a:chOff x="0" y="0"/>
          <a:chExt cx="0" cy="0"/>
        </a:xfrm>
      </p:grpSpPr>
      <p:sp>
        <p:nvSpPr>
          <p:cNvPr id="5" name="Rektangel 4">
            <a:extLst>
              <a:ext uri="{FF2B5EF4-FFF2-40B4-BE49-F238E27FC236}">
                <a16:creationId xmlns:a16="http://schemas.microsoft.com/office/drawing/2014/main" id="{347E1E38-8AEE-05AF-8930-5788AA23E50B}"/>
              </a:ext>
            </a:extLst>
          </p:cNvPr>
          <p:cNvSpPr/>
          <p:nvPr/>
        </p:nvSpPr>
        <p:spPr>
          <a:xfrm>
            <a:off x="1032559" y="2252371"/>
            <a:ext cx="7315544" cy="28546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73238C2A-1A47-74F2-72A1-2A22AA14AE37}"/>
              </a:ext>
            </a:extLst>
          </p:cNvPr>
          <p:cNvSpPr>
            <a:spLocks noGrp="1"/>
          </p:cNvSpPr>
          <p:nvPr>
            <p:ph type="ctrTitle"/>
          </p:nvPr>
        </p:nvSpPr>
        <p:spPr>
          <a:xfrm>
            <a:off x="1037414" y="1288890"/>
            <a:ext cx="4681049" cy="507831"/>
          </a:xfrm>
        </p:spPr>
        <p:txBody>
          <a:bodyPr/>
          <a:lstStyle/>
          <a:p>
            <a:r>
              <a:rPr lang="da-DK" dirty="0">
                <a:latin typeface="Obvia Expanded"/>
              </a:rPr>
              <a:t>REFLEKSION</a:t>
            </a:r>
            <a:endParaRPr lang="da-DK" dirty="0"/>
          </a:p>
        </p:txBody>
      </p:sp>
      <p:sp>
        <p:nvSpPr>
          <p:cNvPr id="4" name="Undertitel 2">
            <a:extLst>
              <a:ext uri="{FF2B5EF4-FFF2-40B4-BE49-F238E27FC236}">
                <a16:creationId xmlns:a16="http://schemas.microsoft.com/office/drawing/2014/main" id="{DCF92B3A-E944-1AF3-DE64-FEE46EFDC05B}"/>
              </a:ext>
            </a:extLst>
          </p:cNvPr>
          <p:cNvSpPr txBox="1">
            <a:spLocks/>
          </p:cNvSpPr>
          <p:nvPr/>
        </p:nvSpPr>
        <p:spPr>
          <a:xfrm>
            <a:off x="1188994" y="1811977"/>
            <a:ext cx="6699501" cy="3236784"/>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da-DK" dirty="0">
              <a:latin typeface="Helvetica"/>
              <a:cs typeface="Helvetica"/>
            </a:endParaRPr>
          </a:p>
          <a:p>
            <a:endParaRPr lang="da-DK" dirty="0"/>
          </a:p>
          <a:p>
            <a:pPr>
              <a:lnSpc>
                <a:spcPct val="100000"/>
              </a:lnSpc>
              <a:spcBef>
                <a:spcPts val="0"/>
              </a:spcBef>
            </a:pPr>
            <a:r>
              <a:rPr lang="da-DK" b="1" dirty="0">
                <a:latin typeface="Helvetica"/>
                <a:cs typeface="Helvetica"/>
              </a:rPr>
              <a:t>FÆLLES</a:t>
            </a:r>
            <a:r>
              <a:rPr lang="da-DK" dirty="0">
                <a:latin typeface="Helvetica"/>
                <a:cs typeface="Helvetica"/>
              </a:rPr>
              <a:t> Del hvad I har talt om i grupperne med resten af klassen.</a:t>
            </a:r>
          </a:p>
          <a:p>
            <a:pPr>
              <a:lnSpc>
                <a:spcPct val="100000"/>
              </a:lnSpc>
              <a:spcBef>
                <a:spcPts val="0"/>
              </a:spcBef>
            </a:pPr>
            <a:r>
              <a:rPr lang="en-US" dirty="0">
                <a:latin typeface="Helvetica"/>
                <a:cs typeface="Helvetica"/>
              </a:rPr>
              <a:t>Tal om, </a:t>
            </a:r>
            <a:r>
              <a:rPr lang="en-US" dirty="0" err="1">
                <a:latin typeface="Helvetica"/>
                <a:cs typeface="Helvetica"/>
              </a:rPr>
              <a:t>hvorfor</a:t>
            </a:r>
            <a:r>
              <a:rPr lang="en-US" dirty="0">
                <a:latin typeface="Helvetica"/>
                <a:cs typeface="Helvetica"/>
              </a:rPr>
              <a:t> det er </a:t>
            </a:r>
            <a:r>
              <a:rPr lang="en-US" dirty="0" err="1">
                <a:latin typeface="Helvetica"/>
                <a:cs typeface="Helvetica"/>
              </a:rPr>
              <a:t>vigtigt</a:t>
            </a:r>
            <a:r>
              <a:rPr lang="en-US" dirty="0">
                <a:latin typeface="Helvetica"/>
                <a:cs typeface="Helvetica"/>
              </a:rPr>
              <a:t> at ringe1-1-2 </a:t>
            </a:r>
            <a:r>
              <a:rPr lang="en-US" dirty="0" err="1">
                <a:latin typeface="Helvetica"/>
                <a:cs typeface="Helvetica"/>
              </a:rPr>
              <a:t>ved</a:t>
            </a:r>
            <a:r>
              <a:rPr lang="en-US" dirty="0">
                <a:latin typeface="Helvetica"/>
                <a:cs typeface="Helvetica"/>
              </a:rPr>
              <a:t> </a:t>
            </a:r>
            <a:r>
              <a:rPr lang="en-US" dirty="0" err="1">
                <a:latin typeface="Helvetica"/>
                <a:cs typeface="Helvetica"/>
              </a:rPr>
              <a:t>mistanke</a:t>
            </a:r>
            <a:r>
              <a:rPr lang="en-US" dirty="0">
                <a:latin typeface="Helvetica"/>
                <a:cs typeface="Helvetica"/>
              </a:rPr>
              <a:t> om </a:t>
            </a:r>
            <a:r>
              <a:rPr lang="en-US" dirty="0" err="1">
                <a:latin typeface="Helvetica"/>
                <a:cs typeface="Helvetica"/>
              </a:rPr>
              <a:t>hjertestop</a:t>
            </a:r>
            <a:r>
              <a:rPr lang="en-US" dirty="0">
                <a:latin typeface="Helvetica"/>
                <a:cs typeface="Helvetica"/>
              </a:rPr>
              <a:t>.</a:t>
            </a:r>
          </a:p>
          <a:p>
            <a:pPr>
              <a:lnSpc>
                <a:spcPct val="100000"/>
              </a:lnSpc>
              <a:spcBef>
                <a:spcPts val="0"/>
              </a:spcBef>
            </a:pPr>
            <a:r>
              <a:rPr lang="en-US" dirty="0">
                <a:latin typeface="Helvetica"/>
                <a:cs typeface="Helvetica"/>
              </a:rPr>
              <a:t>Tal om, </a:t>
            </a:r>
            <a:r>
              <a:rPr lang="en-US" dirty="0" err="1">
                <a:latin typeface="Helvetica"/>
                <a:cs typeface="Helvetica"/>
              </a:rPr>
              <a:t>hvordan</a:t>
            </a:r>
            <a:r>
              <a:rPr lang="en-US" dirty="0">
                <a:latin typeface="Helvetica"/>
                <a:cs typeface="Helvetica"/>
              </a:rPr>
              <a:t> det var at give </a:t>
            </a:r>
            <a:r>
              <a:rPr lang="en-US" dirty="0" err="1">
                <a:latin typeface="Helvetica"/>
                <a:cs typeface="Helvetica"/>
              </a:rPr>
              <a:t>hjertelungeredning</a:t>
            </a:r>
            <a:r>
              <a:rPr lang="en-US" dirty="0">
                <a:latin typeface="Helvetica"/>
                <a:cs typeface="Helvetica"/>
              </a:rPr>
              <a:t> </a:t>
            </a:r>
            <a:r>
              <a:rPr lang="en-US" dirty="0" err="1">
                <a:latin typeface="Helvetica"/>
                <a:cs typeface="Helvetica"/>
              </a:rPr>
              <a:t>og</a:t>
            </a:r>
            <a:r>
              <a:rPr lang="en-US" dirty="0">
                <a:latin typeface="Helvetica"/>
                <a:cs typeface="Helvetica"/>
              </a:rPr>
              <a:t> </a:t>
            </a:r>
            <a:r>
              <a:rPr lang="en-US" dirty="0" err="1">
                <a:latin typeface="Helvetica"/>
                <a:cs typeface="Helvetica"/>
              </a:rPr>
              <a:t>ligge</a:t>
            </a:r>
            <a:r>
              <a:rPr lang="en-US" dirty="0">
                <a:latin typeface="Helvetica"/>
                <a:cs typeface="Helvetica"/>
              </a:rPr>
              <a:t> </a:t>
            </a:r>
            <a:r>
              <a:rPr lang="en-US" dirty="0" err="1">
                <a:latin typeface="Helvetica"/>
                <a:cs typeface="Helvetica"/>
              </a:rPr>
              <a:t>en</a:t>
            </a:r>
            <a:r>
              <a:rPr lang="en-US" dirty="0">
                <a:latin typeface="Helvetica"/>
                <a:cs typeface="Helvetica"/>
              </a:rPr>
              <a:t> </a:t>
            </a:r>
            <a:r>
              <a:rPr lang="en-US" dirty="0" err="1">
                <a:latin typeface="Helvetica"/>
                <a:cs typeface="Helvetica"/>
              </a:rPr>
              <a:t>i</a:t>
            </a:r>
            <a:r>
              <a:rPr lang="en-US" dirty="0">
                <a:latin typeface="Helvetica"/>
                <a:cs typeface="Helvetica"/>
              </a:rPr>
              <a:t> </a:t>
            </a:r>
            <a:r>
              <a:rPr lang="en-US" dirty="0" err="1">
                <a:latin typeface="Helvetica"/>
                <a:cs typeface="Helvetica"/>
              </a:rPr>
              <a:t>stabilt</a:t>
            </a:r>
            <a:r>
              <a:rPr lang="en-US" dirty="0">
                <a:latin typeface="Helvetica"/>
                <a:cs typeface="Helvetica"/>
              </a:rPr>
              <a:t> </a:t>
            </a:r>
            <a:r>
              <a:rPr lang="en-US" dirty="0" err="1">
                <a:latin typeface="Helvetica"/>
                <a:cs typeface="Helvetica"/>
              </a:rPr>
              <a:t>sideleje</a:t>
            </a:r>
            <a:r>
              <a:rPr lang="en-US" dirty="0">
                <a:latin typeface="Helvetica"/>
                <a:cs typeface="Helvetica"/>
              </a:rPr>
              <a:t>? </a:t>
            </a:r>
          </a:p>
          <a:p>
            <a:pPr>
              <a:lnSpc>
                <a:spcPct val="100000"/>
              </a:lnSpc>
              <a:spcBef>
                <a:spcPts val="0"/>
              </a:spcBef>
            </a:pPr>
            <a:r>
              <a:rPr lang="en-US" dirty="0">
                <a:latin typeface="Helvetica"/>
                <a:cs typeface="Helvetica"/>
              </a:rPr>
              <a:t>Var der </a:t>
            </a:r>
            <a:r>
              <a:rPr lang="en-US" dirty="0" err="1">
                <a:latin typeface="Helvetica"/>
                <a:cs typeface="Helvetica"/>
              </a:rPr>
              <a:t>noget</a:t>
            </a:r>
            <a:r>
              <a:rPr lang="en-US" dirty="0">
                <a:latin typeface="Helvetica"/>
                <a:cs typeface="Helvetica"/>
              </a:rPr>
              <a:t>, der var </a:t>
            </a:r>
            <a:r>
              <a:rPr lang="en-US" dirty="0" err="1">
                <a:latin typeface="Helvetica"/>
                <a:cs typeface="Helvetica"/>
              </a:rPr>
              <a:t>svært</a:t>
            </a:r>
            <a:r>
              <a:rPr lang="en-US" dirty="0">
                <a:latin typeface="Helvetica"/>
                <a:cs typeface="Helvetica"/>
              </a:rPr>
              <a:t>?</a:t>
            </a:r>
          </a:p>
          <a:p>
            <a:pPr>
              <a:lnSpc>
                <a:spcPct val="100000"/>
              </a:lnSpc>
              <a:spcBef>
                <a:spcPts val="0"/>
              </a:spcBef>
            </a:pPr>
            <a:endParaRPr lang="da-DK" dirty="0">
              <a:cs typeface="Helvetica"/>
            </a:endParaRPr>
          </a:p>
        </p:txBody>
      </p:sp>
      <p:pic>
        <p:nvPicPr>
          <p:cNvPr id="9" name="Graphic 8" descr="Ur med massiv udfyldning">
            <a:extLst>
              <a:ext uri="{FF2B5EF4-FFF2-40B4-BE49-F238E27FC236}">
                <a16:creationId xmlns:a16="http://schemas.microsoft.com/office/drawing/2014/main" id="{4D7D6251-490B-5A85-7716-1537150629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2862" y="1332548"/>
            <a:ext cx="403781" cy="388071"/>
          </a:xfrm>
          <a:prstGeom prst="rect">
            <a:avLst/>
          </a:prstGeom>
        </p:spPr>
      </p:pic>
      <p:sp>
        <p:nvSpPr>
          <p:cNvPr id="11" name="TextBox 10">
            <a:extLst>
              <a:ext uri="{FF2B5EF4-FFF2-40B4-BE49-F238E27FC236}">
                <a16:creationId xmlns:a16="http://schemas.microsoft.com/office/drawing/2014/main" id="{522F37EF-D52D-EBCE-82DE-EC77A6B6CE2B}"/>
              </a:ext>
            </a:extLst>
          </p:cNvPr>
          <p:cNvSpPr txBox="1"/>
          <p:nvPr/>
        </p:nvSpPr>
        <p:spPr>
          <a:xfrm>
            <a:off x="4093821" y="1416443"/>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Helvetica"/>
                <a:cs typeface="Helvetica"/>
              </a:rPr>
              <a:t>2 min.</a:t>
            </a:r>
          </a:p>
        </p:txBody>
      </p:sp>
      <p:pic>
        <p:nvPicPr>
          <p:cNvPr id="6" name="Graphic 5" descr="Hoved med tandhjul med massiv udfyldning">
            <a:extLst>
              <a:ext uri="{FF2B5EF4-FFF2-40B4-BE49-F238E27FC236}">
                <a16:creationId xmlns:a16="http://schemas.microsoft.com/office/drawing/2014/main" id="{83F590E2-DB4D-E8DB-2409-2461052FF4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0060" y="1197280"/>
            <a:ext cx="601251" cy="705633"/>
          </a:xfrm>
          <a:prstGeom prst="rect">
            <a:avLst/>
          </a:prstGeom>
        </p:spPr>
      </p:pic>
      <p:sp>
        <p:nvSpPr>
          <p:cNvPr id="3" name="TextBox 7">
            <a:extLst>
              <a:ext uri="{FF2B5EF4-FFF2-40B4-BE49-F238E27FC236}">
                <a16:creationId xmlns:a16="http://schemas.microsoft.com/office/drawing/2014/main" id="{7A29BEB1-1046-7575-C6EF-84F19DD70E0C}"/>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N</a:t>
            </a:r>
            <a:endParaRPr lang="da-DK" noProof="0" dirty="0">
              <a:latin typeface="Obvia Expanded"/>
            </a:endParaRPr>
          </a:p>
        </p:txBody>
      </p:sp>
    </p:spTree>
    <p:extLst>
      <p:ext uri="{BB962C8B-B14F-4D97-AF65-F5344CB8AC3E}">
        <p14:creationId xmlns:p14="http://schemas.microsoft.com/office/powerpoint/2010/main" val="2121323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4D337-87AB-D132-830B-B2F4254DC7A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C7982E4-7988-DFD0-E279-211157D06FDE}"/>
              </a:ext>
            </a:extLst>
          </p:cNvPr>
          <p:cNvSpPr txBox="1"/>
          <p:nvPr/>
        </p:nvSpPr>
        <p:spPr>
          <a:xfrm>
            <a:off x="9964546" y="1462108"/>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Helvetica"/>
                <a:cs typeface="Helvetica"/>
              </a:rPr>
              <a:t>45 min.</a:t>
            </a:r>
          </a:p>
        </p:txBody>
      </p:sp>
      <p:pic>
        <p:nvPicPr>
          <p:cNvPr id="6" name="Graphic 5" descr="Ur med massiv udfyldning">
            <a:extLst>
              <a:ext uri="{FF2B5EF4-FFF2-40B4-BE49-F238E27FC236}">
                <a16:creationId xmlns:a16="http://schemas.microsoft.com/office/drawing/2014/main" id="{75222813-3A66-FC9F-C6AF-FE14D9C03A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18700" y="1443037"/>
            <a:ext cx="345846" cy="320491"/>
          </a:xfrm>
          <a:prstGeom prst="rect">
            <a:avLst/>
          </a:prstGeom>
        </p:spPr>
      </p:pic>
      <p:pic>
        <p:nvPicPr>
          <p:cNvPr id="10" name="Graphic 9" descr="Liste med massiv udfyldning">
            <a:extLst>
              <a:ext uri="{FF2B5EF4-FFF2-40B4-BE49-F238E27FC236}">
                <a16:creationId xmlns:a16="http://schemas.microsoft.com/office/drawing/2014/main" id="{679FD108-4AEE-E56B-6922-211D8E35DA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8813" y="1905066"/>
            <a:ext cx="495734" cy="495734"/>
          </a:xfrm>
          <a:prstGeom prst="rect">
            <a:avLst/>
          </a:prstGeom>
        </p:spPr>
      </p:pic>
      <p:sp>
        <p:nvSpPr>
          <p:cNvPr id="41" name="TextBox 40">
            <a:extLst>
              <a:ext uri="{FF2B5EF4-FFF2-40B4-BE49-F238E27FC236}">
                <a16:creationId xmlns:a16="http://schemas.microsoft.com/office/drawing/2014/main" id="{B44E94F4-59FA-DAE7-D3CF-ED1B815C9595}"/>
              </a:ext>
            </a:extLst>
          </p:cNvPr>
          <p:cNvSpPr txBox="1"/>
          <p:nvPr/>
        </p:nvSpPr>
        <p:spPr>
          <a:xfrm>
            <a:off x="1594547" y="1952878"/>
            <a:ext cx="41605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Helvetica" panose="020B0604020202020204" pitchFamily="34" charset="0"/>
                <a:cs typeface="Helvetica" panose="020B0604020202020204" pitchFamily="34" charset="0"/>
              </a:rPr>
              <a:t>PROGRAM</a:t>
            </a:r>
          </a:p>
        </p:txBody>
      </p:sp>
      <p:sp>
        <p:nvSpPr>
          <p:cNvPr id="11" name="TextBox 10">
            <a:extLst>
              <a:ext uri="{FF2B5EF4-FFF2-40B4-BE49-F238E27FC236}">
                <a16:creationId xmlns:a16="http://schemas.microsoft.com/office/drawing/2014/main" id="{547B9F4A-705E-BD70-BA50-C11AEB1DA779}"/>
              </a:ext>
            </a:extLst>
          </p:cNvPr>
          <p:cNvSpPr txBox="1"/>
          <p:nvPr/>
        </p:nvSpPr>
        <p:spPr>
          <a:xfrm>
            <a:off x="1225533" y="2506667"/>
            <a:ext cx="7689867"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a:latin typeface="Helvetica"/>
                <a:cs typeface="Helvetica"/>
              </a:rPr>
              <a:t>Alarmopkald</a:t>
            </a:r>
            <a:r>
              <a:rPr lang="en-US" sz="2000" b="1" dirty="0">
                <a:latin typeface="Helvetica"/>
                <a:cs typeface="Helvetica"/>
              </a:rPr>
              <a:t> </a:t>
            </a:r>
            <a:r>
              <a:rPr lang="en-US" sz="2000" b="1" dirty="0" err="1">
                <a:latin typeface="Helvetica"/>
                <a:cs typeface="Helvetica"/>
              </a:rPr>
              <a:t>ved</a:t>
            </a:r>
            <a:r>
              <a:rPr lang="en-US" sz="2000" b="1" dirty="0">
                <a:latin typeface="Helvetica"/>
                <a:cs typeface="Helvetica"/>
              </a:rPr>
              <a:t> </a:t>
            </a:r>
            <a:r>
              <a:rPr lang="en-US" sz="2000" b="1" dirty="0" err="1">
                <a:latin typeface="Helvetica"/>
                <a:cs typeface="Helvetica"/>
              </a:rPr>
              <a:t>hjertestop</a:t>
            </a:r>
            <a:r>
              <a:rPr lang="en-US" sz="2000" b="1" dirty="0">
                <a:latin typeface="Helvetica"/>
                <a:cs typeface="Helvetica"/>
              </a:rPr>
              <a:t> (ca. 5 min)</a:t>
            </a:r>
            <a:endParaRPr lang="en-US" dirty="0"/>
          </a:p>
          <a:p>
            <a:pPr marL="800100" lvl="1" indent="-342900">
              <a:buFont typeface="+mj-lt"/>
              <a:buAutoNum type="arabicPeriod"/>
            </a:pPr>
            <a:r>
              <a:rPr lang="en-US" dirty="0">
                <a:latin typeface="Helvetica"/>
                <a:ea typeface="+mn-lt"/>
                <a:cs typeface="+mn-lt"/>
              </a:rPr>
              <a:t>Film</a:t>
            </a:r>
            <a:endParaRPr lang="en-US" dirty="0">
              <a:latin typeface="Helvetica"/>
              <a:cs typeface="Helvetica"/>
            </a:endParaRPr>
          </a:p>
          <a:p>
            <a:pPr marL="800100" lvl="1" indent="-342900">
              <a:buFont typeface="+mj-lt"/>
              <a:buAutoNum type="arabicPeriod"/>
            </a:pPr>
            <a:r>
              <a:rPr lang="en-US" dirty="0">
                <a:latin typeface="Helvetica"/>
                <a:cs typeface="Helvetica"/>
              </a:rPr>
              <a:t>Fakta</a:t>
            </a:r>
            <a:endParaRPr lang="en-US" dirty="0">
              <a:latin typeface="Aptos" panose="02110004020202020204"/>
              <a:cs typeface="Helvetica"/>
            </a:endParaRPr>
          </a:p>
          <a:p>
            <a:r>
              <a:rPr lang="en-US" sz="2000" b="1" dirty="0" err="1">
                <a:latin typeface="Helvetica"/>
                <a:cs typeface="Helvetica"/>
              </a:rPr>
              <a:t>Hjertelungeredning</a:t>
            </a:r>
            <a:r>
              <a:rPr lang="en-US" sz="2000" b="1" dirty="0">
                <a:latin typeface="Helvetica"/>
                <a:cs typeface="Helvetica"/>
              </a:rPr>
              <a:t> </a:t>
            </a:r>
            <a:r>
              <a:rPr lang="en-US" sz="2000" b="1" dirty="0" err="1">
                <a:latin typeface="Helvetica"/>
                <a:cs typeface="Helvetica"/>
              </a:rPr>
              <a:t>og</a:t>
            </a:r>
            <a:r>
              <a:rPr lang="en-US" sz="2000" b="1" dirty="0">
                <a:latin typeface="Helvetica"/>
                <a:cs typeface="Helvetica"/>
              </a:rPr>
              <a:t> </a:t>
            </a:r>
            <a:r>
              <a:rPr lang="en-US" sz="2000" b="1" dirty="0" err="1">
                <a:latin typeface="Helvetica"/>
                <a:cs typeface="Helvetica"/>
              </a:rPr>
              <a:t>stabilt</a:t>
            </a:r>
            <a:r>
              <a:rPr lang="en-US" sz="2000" b="1" dirty="0">
                <a:latin typeface="Helvetica"/>
                <a:cs typeface="Helvetica"/>
              </a:rPr>
              <a:t> </a:t>
            </a:r>
            <a:r>
              <a:rPr lang="en-US" sz="2000" b="1" dirty="0" err="1">
                <a:latin typeface="Helvetica"/>
                <a:cs typeface="Helvetica"/>
              </a:rPr>
              <a:t>sideleje</a:t>
            </a:r>
            <a:r>
              <a:rPr lang="en-US" sz="2000" b="1" dirty="0">
                <a:latin typeface="Helvetica"/>
                <a:cs typeface="Helvetica"/>
              </a:rPr>
              <a:t> (ca. 6 min)</a:t>
            </a:r>
          </a:p>
          <a:p>
            <a:pPr marL="800100" lvl="1" indent="-342900">
              <a:buFont typeface="+mj-lt"/>
              <a:buAutoNum type="arabicPeriod"/>
            </a:pPr>
            <a:r>
              <a:rPr lang="en-US" dirty="0">
                <a:latin typeface="Helvetica"/>
                <a:cs typeface="Helvetica"/>
              </a:rPr>
              <a:t>Fakta</a:t>
            </a:r>
          </a:p>
          <a:p>
            <a:pPr marL="800100" lvl="1" indent="-342900">
              <a:buFont typeface="+mj-lt"/>
              <a:buAutoNum type="arabicPeriod"/>
            </a:pPr>
            <a:r>
              <a:rPr lang="en-US" dirty="0">
                <a:latin typeface="Helvetica"/>
                <a:ea typeface="+mn-lt"/>
                <a:cs typeface="Helvetica"/>
              </a:rPr>
              <a:t>Film</a:t>
            </a:r>
          </a:p>
          <a:p>
            <a:pPr marL="800100" lvl="1" indent="-342900">
              <a:buFont typeface="+mj-lt"/>
              <a:buAutoNum type="arabicPeriod"/>
            </a:pPr>
            <a:r>
              <a:rPr lang="en-US" dirty="0">
                <a:latin typeface="Helvetica"/>
                <a:ea typeface="+mn-lt"/>
                <a:cs typeface="Helvetica"/>
              </a:rPr>
              <a:t>Fakta</a:t>
            </a:r>
          </a:p>
          <a:p>
            <a:pPr marL="800100" lvl="1" indent="-342900">
              <a:buFont typeface="+mj-lt"/>
              <a:buAutoNum type="arabicPeriod"/>
            </a:pPr>
            <a:r>
              <a:rPr lang="en-US" dirty="0">
                <a:latin typeface="Helvetica"/>
                <a:ea typeface="+mn-lt"/>
                <a:cs typeface="Helvetica"/>
              </a:rPr>
              <a:t>Film</a:t>
            </a:r>
          </a:p>
          <a:p>
            <a:pPr marL="800100" lvl="1" indent="-342900">
              <a:buFont typeface="+mj-lt"/>
              <a:buAutoNum type="arabicPeriod"/>
            </a:pPr>
            <a:r>
              <a:rPr lang="en-US" dirty="0">
                <a:latin typeface="Helvetica"/>
                <a:ea typeface="+mn-lt"/>
                <a:cs typeface="Helvetica"/>
              </a:rPr>
              <a:t>Fakta</a:t>
            </a:r>
          </a:p>
          <a:p>
            <a:r>
              <a:rPr lang="en-US" sz="2000" b="1" dirty="0" err="1">
                <a:latin typeface="Helvetica"/>
                <a:ea typeface="+mn-lt"/>
                <a:cs typeface="Helvetica"/>
              </a:rPr>
              <a:t>Stationsøvelser</a:t>
            </a:r>
            <a:r>
              <a:rPr lang="en-US" sz="2000" b="1" dirty="0">
                <a:latin typeface="Helvetica"/>
                <a:ea typeface="+mn-lt"/>
                <a:cs typeface="Helvetica"/>
              </a:rPr>
              <a:t> (ca. 32 min)</a:t>
            </a:r>
          </a:p>
          <a:p>
            <a:endParaRPr lang="en-US" sz="2000" b="1" dirty="0">
              <a:latin typeface="Helvetica"/>
              <a:cs typeface="Helvetica"/>
            </a:endParaRPr>
          </a:p>
          <a:p>
            <a:r>
              <a:rPr lang="en-US" sz="2000" b="1" dirty="0" err="1">
                <a:latin typeface="Helvetica"/>
                <a:cs typeface="Helvetica"/>
              </a:rPr>
              <a:t>Refleksion</a:t>
            </a:r>
            <a:r>
              <a:rPr lang="en-US" sz="2000" b="1" dirty="0">
                <a:latin typeface="Helvetica"/>
                <a:cs typeface="Helvetica"/>
              </a:rPr>
              <a:t> (ca. 2 min)</a:t>
            </a:r>
          </a:p>
          <a:p>
            <a:endParaRPr lang="en-US" sz="2000" b="1" dirty="0">
              <a:latin typeface="Helvetica"/>
              <a:cs typeface="Helvetica"/>
            </a:endParaRPr>
          </a:p>
          <a:p>
            <a:pPr algn="l"/>
            <a:endParaRPr lang="en-US" dirty="0"/>
          </a:p>
          <a:p>
            <a:endParaRPr lang="en-US" dirty="0"/>
          </a:p>
        </p:txBody>
      </p:sp>
      <p:sp>
        <p:nvSpPr>
          <p:cNvPr id="3" name="TextBox 2">
            <a:extLst>
              <a:ext uri="{FF2B5EF4-FFF2-40B4-BE49-F238E27FC236}">
                <a16:creationId xmlns:a16="http://schemas.microsoft.com/office/drawing/2014/main" id="{B86A6A25-44E7-9E4E-1FBB-45FDB3D2498D}"/>
              </a:ext>
            </a:extLst>
          </p:cNvPr>
          <p:cNvSpPr txBox="1"/>
          <p:nvPr/>
        </p:nvSpPr>
        <p:spPr>
          <a:xfrm>
            <a:off x="1007608" y="971338"/>
            <a:ext cx="97859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3000" spc="300" dirty="0">
                <a:latin typeface="Obvia Expanded"/>
                <a:cs typeface="Helvetica"/>
              </a:rPr>
              <a:t>LEKTION N: ALARMOPKALD, HJERTELUNGEREDNING OG STABILT SIDELEJE </a:t>
            </a:r>
          </a:p>
        </p:txBody>
      </p:sp>
      <p:sp>
        <p:nvSpPr>
          <p:cNvPr id="2" name="TextBox 3">
            <a:extLst>
              <a:ext uri="{FF2B5EF4-FFF2-40B4-BE49-F238E27FC236}">
                <a16:creationId xmlns:a16="http://schemas.microsoft.com/office/drawing/2014/main" id="{B1673A3D-6E84-350F-C366-C7474F3758DB}"/>
              </a:ext>
            </a:extLst>
          </p:cNvPr>
          <p:cNvSpPr txBox="1"/>
          <p:nvPr/>
        </p:nvSpPr>
        <p:spPr>
          <a:xfrm>
            <a:off x="1225533" y="6150935"/>
            <a:ext cx="823931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err="1">
                <a:latin typeface="Helvetica"/>
              </a:rPr>
              <a:t>Materialer</a:t>
            </a:r>
            <a:r>
              <a:rPr lang="en-US" sz="2000" b="1" dirty="0">
                <a:latin typeface="Helvetica"/>
              </a:rPr>
              <a:t>:</a:t>
            </a:r>
            <a:r>
              <a:rPr lang="en-US" sz="2000" dirty="0">
                <a:latin typeface="Helvetica"/>
              </a:rPr>
              <a:t> Fem stk. </a:t>
            </a:r>
            <a:r>
              <a:rPr lang="en-US" sz="2000" dirty="0" err="1">
                <a:latin typeface="Helvetica"/>
              </a:rPr>
              <a:t>genoplivningsdukker</a:t>
            </a:r>
            <a:r>
              <a:rPr lang="en-US" sz="2000" dirty="0">
                <a:latin typeface="Helvetica"/>
              </a:rPr>
              <a:t>, </a:t>
            </a:r>
            <a:r>
              <a:rPr lang="en-US" sz="2000" dirty="0" err="1">
                <a:latin typeface="Helvetica"/>
              </a:rPr>
              <a:t>vådservietter</a:t>
            </a:r>
            <a:r>
              <a:rPr lang="en-US" sz="2000" dirty="0">
                <a:latin typeface="Helvetica"/>
              </a:rPr>
              <a:t> </a:t>
            </a:r>
            <a:r>
              <a:rPr lang="en-US" sz="2000" dirty="0" err="1">
                <a:latin typeface="Helvetica"/>
              </a:rPr>
              <a:t>og</a:t>
            </a:r>
            <a:r>
              <a:rPr lang="en-US" sz="2000" dirty="0">
                <a:latin typeface="Helvetica"/>
              </a:rPr>
              <a:t> et </a:t>
            </a:r>
            <a:r>
              <a:rPr lang="en-US" sz="2000" dirty="0" err="1">
                <a:latin typeface="Helvetica"/>
              </a:rPr>
              <a:t>ur</a:t>
            </a:r>
            <a:endParaRPr lang="en-US" dirty="0"/>
          </a:p>
        </p:txBody>
      </p:sp>
      <p:sp>
        <p:nvSpPr>
          <p:cNvPr id="7" name="TextBox 7">
            <a:extLst>
              <a:ext uri="{FF2B5EF4-FFF2-40B4-BE49-F238E27FC236}">
                <a16:creationId xmlns:a16="http://schemas.microsoft.com/office/drawing/2014/main" id="{454AC7BC-D3A7-3B4E-8789-44AB2E65D4CC}"/>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N</a:t>
            </a:r>
            <a:endParaRPr lang="da-DK" noProof="0" dirty="0">
              <a:latin typeface="Obvia Expanded"/>
            </a:endParaRPr>
          </a:p>
        </p:txBody>
      </p:sp>
    </p:spTree>
    <p:extLst>
      <p:ext uri="{BB962C8B-B14F-4D97-AF65-F5344CB8AC3E}">
        <p14:creationId xmlns:p14="http://schemas.microsoft.com/office/powerpoint/2010/main" val="3536408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1A0AC-BF70-CF10-3A5E-08671C69AEB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9E42C05-B132-4939-5501-058D474D3B8A}"/>
              </a:ext>
            </a:extLst>
          </p:cNvPr>
          <p:cNvSpPr>
            <a:spLocks noGrp="1"/>
          </p:cNvSpPr>
          <p:nvPr>
            <p:ph type="title"/>
          </p:nvPr>
        </p:nvSpPr>
        <p:spPr>
          <a:xfrm>
            <a:off x="2190934" y="1208627"/>
            <a:ext cx="7349276" cy="507831"/>
          </a:xfrm>
        </p:spPr>
        <p:txBody>
          <a:bodyPr/>
          <a:lstStyle/>
          <a:p>
            <a:r>
              <a:rPr lang="da-DK" sz="3000" noProof="0" dirty="0">
                <a:solidFill>
                  <a:srgbClr val="000000"/>
                </a:solidFill>
                <a:latin typeface="Obvia Expanded"/>
              </a:rPr>
              <a:t>ALARMOPKALD VED HJERTESTOP</a:t>
            </a:r>
            <a:endParaRPr lang="da-DK" sz="3000" noProof="0" dirty="0">
              <a:solidFill>
                <a:srgbClr val="000000"/>
              </a:solidFill>
            </a:endParaRPr>
          </a:p>
        </p:txBody>
      </p:sp>
      <p:pic>
        <p:nvPicPr>
          <p:cNvPr id="2" name="Graphic 1" descr="Videokamera med massiv udfyldning">
            <a:extLst>
              <a:ext uri="{FF2B5EF4-FFF2-40B4-BE49-F238E27FC236}">
                <a16:creationId xmlns:a16="http://schemas.microsoft.com/office/drawing/2014/main" id="{FD61105D-D198-46FE-1A1C-60216B0B28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4990" y="935320"/>
            <a:ext cx="811659" cy="811659"/>
          </a:xfrm>
          <a:prstGeom prst="rect">
            <a:avLst/>
          </a:prstGeom>
        </p:spPr>
      </p:pic>
      <p:pic>
        <p:nvPicPr>
          <p:cNvPr id="4" name="Online Media 3" title="Alarmopkald ved hjertestop">
            <a:hlinkClick r:id="" action="ppaction://media"/>
            <a:extLst>
              <a:ext uri="{FF2B5EF4-FFF2-40B4-BE49-F238E27FC236}">
                <a16:creationId xmlns:a16="http://schemas.microsoft.com/office/drawing/2014/main" id="{1CBF8BE2-AC29-3188-966E-4E109DC421C5}"/>
              </a:ext>
            </a:extLst>
          </p:cNvPr>
          <p:cNvPicPr>
            <a:picLocks noRot="1" noChangeAspect="1"/>
          </p:cNvPicPr>
          <p:nvPr>
            <a:videoFile r:link="rId1"/>
          </p:nvPr>
        </p:nvPicPr>
        <p:blipFill>
          <a:blip r:embed="rId6"/>
          <a:stretch>
            <a:fillRect/>
          </a:stretch>
        </p:blipFill>
        <p:spPr>
          <a:xfrm>
            <a:off x="1758196" y="1885950"/>
            <a:ext cx="7865679" cy="4411249"/>
          </a:xfrm>
          <a:prstGeom prst="rect">
            <a:avLst/>
          </a:prstGeom>
        </p:spPr>
      </p:pic>
      <p:sp>
        <p:nvSpPr>
          <p:cNvPr id="5" name="TextBox 4">
            <a:extLst>
              <a:ext uri="{FF2B5EF4-FFF2-40B4-BE49-F238E27FC236}">
                <a16:creationId xmlns:a16="http://schemas.microsoft.com/office/drawing/2014/main" id="{90B1DB9A-2B4B-AA86-4248-25F8F795A355}"/>
              </a:ext>
            </a:extLst>
          </p:cNvPr>
          <p:cNvSpPr txBox="1"/>
          <p:nvPr/>
        </p:nvSpPr>
        <p:spPr>
          <a:xfrm>
            <a:off x="8983487" y="1308652"/>
            <a:ext cx="13020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dirty="0">
                <a:latin typeface="Helvetica" panose="020B0604020202020204" pitchFamily="34" charset="0"/>
                <a:cs typeface="Helvetica" panose="020B0604020202020204" pitchFamily="34" charset="0"/>
              </a:rPr>
              <a:t>2</a:t>
            </a:r>
            <a:r>
              <a:rPr lang="da-DK" sz="1400" b="1" noProof="0" dirty="0">
                <a:latin typeface="Helvetica" panose="020B0604020202020204" pitchFamily="34" charset="0"/>
                <a:cs typeface="Helvetica" panose="020B0604020202020204" pitchFamily="34" charset="0"/>
              </a:rPr>
              <a:t>. min</a:t>
            </a:r>
            <a:endParaRPr lang="da-DK" noProof="0" dirty="0">
              <a:latin typeface="Helvetica" panose="020B0604020202020204" pitchFamily="34" charset="0"/>
              <a:cs typeface="Helvetica" panose="020B0604020202020204" pitchFamily="34" charset="0"/>
            </a:endParaRPr>
          </a:p>
        </p:txBody>
      </p:sp>
      <p:pic>
        <p:nvPicPr>
          <p:cNvPr id="8" name="Graphic 7" descr="Ur med massiv udfyldning">
            <a:extLst>
              <a:ext uri="{FF2B5EF4-FFF2-40B4-BE49-F238E27FC236}">
                <a16:creationId xmlns:a16="http://schemas.microsoft.com/office/drawing/2014/main" id="{478862DA-8D22-2779-FF87-7C2A272CBC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66795" y="1268506"/>
            <a:ext cx="403781" cy="388071"/>
          </a:xfrm>
          <a:prstGeom prst="rect">
            <a:avLst/>
          </a:prstGeom>
        </p:spPr>
      </p:pic>
      <p:sp>
        <p:nvSpPr>
          <p:cNvPr id="3" name="TextBox 7">
            <a:extLst>
              <a:ext uri="{FF2B5EF4-FFF2-40B4-BE49-F238E27FC236}">
                <a16:creationId xmlns:a16="http://schemas.microsoft.com/office/drawing/2014/main" id="{0002A0FE-ACB9-92A8-6A9D-52253ABED1C9}"/>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N</a:t>
            </a:r>
            <a:endParaRPr lang="da-DK" noProof="0" dirty="0">
              <a:latin typeface="Obvia Expanded"/>
            </a:endParaRPr>
          </a:p>
        </p:txBody>
      </p:sp>
    </p:spTree>
    <p:extLst>
      <p:ext uri="{BB962C8B-B14F-4D97-AF65-F5344CB8AC3E}">
        <p14:creationId xmlns:p14="http://schemas.microsoft.com/office/powerpoint/2010/main" val="3005380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3C6484-9D15-C8AD-13F5-7F54BB2B2A50}"/>
              </a:ext>
            </a:extLst>
          </p:cNvPr>
          <p:cNvSpPr>
            <a:spLocks noGrp="1"/>
          </p:cNvSpPr>
          <p:nvPr>
            <p:ph type="ctrTitle"/>
          </p:nvPr>
        </p:nvSpPr>
        <p:spPr>
          <a:xfrm>
            <a:off x="987366" y="1460466"/>
            <a:ext cx="10509956" cy="507831"/>
          </a:xfrm>
        </p:spPr>
        <p:txBody>
          <a:bodyPr/>
          <a:lstStyle/>
          <a:p>
            <a:r>
              <a:rPr lang="da-DK" dirty="0"/>
              <a:t>ALARMERING</a:t>
            </a:r>
          </a:p>
        </p:txBody>
      </p:sp>
      <p:sp>
        <p:nvSpPr>
          <p:cNvPr id="3" name="Undertitel 2">
            <a:extLst>
              <a:ext uri="{FF2B5EF4-FFF2-40B4-BE49-F238E27FC236}">
                <a16:creationId xmlns:a16="http://schemas.microsoft.com/office/drawing/2014/main" id="{6E15DF56-13E9-DE01-F2D1-4FDD1E6E5F19}"/>
              </a:ext>
            </a:extLst>
          </p:cNvPr>
          <p:cNvSpPr>
            <a:spLocks noGrp="1"/>
          </p:cNvSpPr>
          <p:nvPr>
            <p:ph type="subTitle" idx="1"/>
          </p:nvPr>
        </p:nvSpPr>
        <p:spPr>
          <a:xfrm>
            <a:off x="987366" y="1970868"/>
            <a:ext cx="10509956" cy="4221669"/>
          </a:xfrm>
        </p:spPr>
        <p:txBody>
          <a:bodyPr vert="horz" lIns="91440" tIns="45720" rIns="91440" bIns="45720" rtlCol="0" anchor="t">
            <a:spAutoFit/>
          </a:bodyPr>
          <a:lstStyle/>
          <a:p>
            <a:pPr rtl="0">
              <a:lnSpc>
                <a:spcPct val="100000"/>
              </a:lnSpc>
              <a:spcBef>
                <a:spcPts val="0"/>
              </a:spcBef>
              <a:spcAft>
                <a:spcPts val="0"/>
              </a:spcAft>
            </a:pPr>
            <a:r>
              <a:rPr lang="da-DK" b="1" i="0" u="none" strike="noStrike" dirty="0">
                <a:solidFill>
                  <a:srgbClr val="000000"/>
                </a:solidFill>
                <a:effectLst/>
                <a:latin typeface="Helvetica"/>
                <a:cs typeface="Helvetica"/>
              </a:rPr>
              <a:t>Når du får kontakt til 1-1-2, skal du sige:</a:t>
            </a:r>
            <a:endParaRPr lang="da-DK" b="0" dirty="0">
              <a:effectLst/>
            </a:endParaRPr>
          </a:p>
          <a:p>
            <a:pPr marL="342900" indent="-342900" rtl="0" fontAlgn="base">
              <a:lnSpc>
                <a:spcPct val="100000"/>
              </a:lnSpc>
              <a:spcBef>
                <a:spcPts val="0"/>
              </a:spcBef>
              <a:spcAft>
                <a:spcPts val="0"/>
              </a:spcAft>
              <a:buFont typeface="Arial" panose="020B0604020202020204" pitchFamily="34" charset="0"/>
              <a:buChar char="•"/>
            </a:pPr>
            <a:r>
              <a:rPr lang="da-DK" b="0" i="0" u="none" strike="noStrike" dirty="0">
                <a:solidFill>
                  <a:srgbClr val="000000"/>
                </a:solidFill>
                <a:effectLst/>
              </a:rPr>
              <a:t>Hvad du hedder?</a:t>
            </a:r>
          </a:p>
          <a:p>
            <a:pPr marL="342900" indent="-342900" rtl="0" fontAlgn="base">
              <a:lnSpc>
                <a:spcPct val="100000"/>
              </a:lnSpc>
              <a:spcBef>
                <a:spcPts val="0"/>
              </a:spcBef>
              <a:spcAft>
                <a:spcPts val="0"/>
              </a:spcAft>
              <a:buFont typeface="Arial" panose="020B0604020202020204" pitchFamily="34" charset="0"/>
              <a:buChar char="•"/>
            </a:pPr>
            <a:r>
              <a:rPr lang="da-DK" b="0" i="0" u="none" strike="noStrike" dirty="0">
                <a:solidFill>
                  <a:srgbClr val="000000"/>
                </a:solidFill>
                <a:effectLst/>
              </a:rPr>
              <a:t>Hvor du er?</a:t>
            </a:r>
          </a:p>
          <a:p>
            <a:pPr marL="342900" indent="-342900" rtl="0" fontAlgn="base">
              <a:lnSpc>
                <a:spcPct val="100000"/>
              </a:lnSpc>
              <a:spcBef>
                <a:spcPts val="0"/>
              </a:spcBef>
              <a:spcAft>
                <a:spcPts val="0"/>
              </a:spcAft>
              <a:buFont typeface="Arial" panose="020B0604020202020204" pitchFamily="34" charset="0"/>
              <a:buChar char="•"/>
            </a:pPr>
            <a:r>
              <a:rPr lang="da-DK" b="0" i="0" u="none" strike="noStrike" dirty="0">
                <a:solidFill>
                  <a:srgbClr val="000000"/>
                </a:solidFill>
                <a:effectLst/>
              </a:rPr>
              <a:t>Hvor mange personer, der er kommet til skade, og hvad de fejler?</a:t>
            </a:r>
          </a:p>
          <a:p>
            <a:pPr marL="342900" indent="-342900" rtl="0" fontAlgn="base">
              <a:lnSpc>
                <a:spcPct val="100000"/>
              </a:lnSpc>
              <a:spcBef>
                <a:spcPts val="0"/>
              </a:spcBef>
              <a:spcAft>
                <a:spcPts val="0"/>
              </a:spcAft>
              <a:buFont typeface="Arial" panose="020B0604020202020204" pitchFamily="34" charset="0"/>
              <a:buChar char="•"/>
            </a:pPr>
            <a:r>
              <a:rPr lang="da-DK" b="0" i="0" u="none" strike="noStrike" dirty="0">
                <a:solidFill>
                  <a:srgbClr val="000000"/>
                </a:solidFill>
                <a:effectLst/>
              </a:rPr>
              <a:t>Hvad du har gjort indtil nu?</a:t>
            </a:r>
          </a:p>
          <a:p>
            <a:pPr marL="342900" indent="-342900" rtl="0" fontAlgn="base">
              <a:lnSpc>
                <a:spcPct val="100000"/>
              </a:lnSpc>
              <a:spcBef>
                <a:spcPts val="0"/>
              </a:spcBef>
              <a:spcAft>
                <a:spcPts val="0"/>
              </a:spcAft>
              <a:buFont typeface="Arial" panose="020B0604020202020204" pitchFamily="34" charset="0"/>
              <a:buChar char="•"/>
            </a:pPr>
            <a:r>
              <a:rPr lang="da-DK" b="0" i="0" u="none" strike="noStrike" dirty="0">
                <a:solidFill>
                  <a:srgbClr val="000000"/>
                </a:solidFill>
                <a:effectLst/>
              </a:rPr>
              <a:t>Er du alene eller sammen med nogen?</a:t>
            </a:r>
          </a:p>
          <a:p>
            <a:pPr rtl="0">
              <a:lnSpc>
                <a:spcPct val="100000"/>
              </a:lnSpc>
              <a:spcBef>
                <a:spcPts val="0"/>
              </a:spcBef>
              <a:spcAft>
                <a:spcPts val="0"/>
              </a:spcAft>
            </a:pPr>
            <a:br>
              <a:rPr lang="da-DK" b="0" dirty="0">
                <a:effectLst/>
              </a:rPr>
            </a:br>
            <a:r>
              <a:rPr lang="da-DK" b="1" i="0" u="none" strike="noStrike" dirty="0">
                <a:solidFill>
                  <a:srgbClr val="000000"/>
                </a:solidFill>
                <a:effectLst/>
                <a:latin typeface="Helvetica"/>
                <a:cs typeface="Helvetica"/>
              </a:rPr>
              <a:t>Ved mistanke om hjertestop kan du også sige: </a:t>
            </a:r>
            <a:endParaRPr lang="da-DK" b="1" dirty="0">
              <a:effectLst/>
              <a:latin typeface="Helvetica"/>
              <a:cs typeface="Helvetica"/>
            </a:endParaRPr>
          </a:p>
          <a:p>
            <a:pPr marL="342900" indent="-342900" rtl="0" fontAlgn="base">
              <a:lnSpc>
                <a:spcPct val="100000"/>
              </a:lnSpc>
              <a:spcBef>
                <a:spcPts val="0"/>
              </a:spcBef>
              <a:spcAft>
                <a:spcPts val="0"/>
              </a:spcAft>
              <a:buFont typeface="Arial" panose="020B0604020202020204" pitchFamily="34" charset="0"/>
              <a:buChar char="•"/>
            </a:pPr>
            <a:r>
              <a:rPr lang="da-DK" b="0" i="0" u="none" strike="noStrike" dirty="0">
                <a:solidFill>
                  <a:srgbClr val="000000"/>
                </a:solidFill>
                <a:effectLst/>
              </a:rPr>
              <a:t>”Jeg tror, det er hjertestop” </a:t>
            </a:r>
          </a:p>
          <a:p>
            <a:pPr marL="342900" indent="-342900" rtl="0" fontAlgn="base">
              <a:lnSpc>
                <a:spcPct val="100000"/>
              </a:lnSpc>
              <a:spcBef>
                <a:spcPts val="0"/>
              </a:spcBef>
              <a:spcAft>
                <a:spcPts val="0"/>
              </a:spcAft>
              <a:buFont typeface="Arial" panose="020B0604020202020204" pitchFamily="34" charset="0"/>
              <a:buChar char="•"/>
            </a:pPr>
            <a:r>
              <a:rPr lang="da-DK" b="0" i="0" u="none" strike="noStrike" dirty="0">
                <a:solidFill>
                  <a:srgbClr val="000000"/>
                </a:solidFill>
                <a:effectLst/>
              </a:rPr>
              <a:t>”Personen er bevidstløs”</a:t>
            </a:r>
          </a:p>
          <a:p>
            <a:pPr marL="342900" indent="-342900" rtl="0" fontAlgn="base">
              <a:lnSpc>
                <a:spcPct val="100000"/>
              </a:lnSpc>
              <a:spcBef>
                <a:spcPts val="0"/>
              </a:spcBef>
              <a:spcAft>
                <a:spcPts val="0"/>
              </a:spcAft>
              <a:buFont typeface="Arial" panose="020B0604020202020204" pitchFamily="34" charset="0"/>
              <a:buChar char="•"/>
            </a:pPr>
            <a:r>
              <a:rPr lang="da-DK" dirty="0">
                <a:solidFill>
                  <a:srgbClr val="000000"/>
                </a:solidFill>
              </a:rPr>
              <a:t>”</a:t>
            </a:r>
            <a:r>
              <a:rPr lang="da-DK" b="0" i="0" u="none" strike="noStrike" dirty="0">
                <a:solidFill>
                  <a:srgbClr val="000000"/>
                </a:solidFill>
                <a:effectLst/>
              </a:rPr>
              <a:t>Personen trækker ikke vejret normalt”</a:t>
            </a:r>
          </a:p>
          <a:p>
            <a:pPr>
              <a:lnSpc>
                <a:spcPct val="100000"/>
              </a:lnSpc>
            </a:pPr>
            <a:br>
              <a:rPr lang="da-DK" dirty="0"/>
            </a:br>
            <a:endParaRPr lang="da-DK" dirty="0"/>
          </a:p>
        </p:txBody>
      </p:sp>
      <p:sp>
        <p:nvSpPr>
          <p:cNvPr id="5" name="TextBox 4">
            <a:extLst>
              <a:ext uri="{FF2B5EF4-FFF2-40B4-BE49-F238E27FC236}">
                <a16:creationId xmlns:a16="http://schemas.microsoft.com/office/drawing/2014/main" id="{F0B60071-9CF8-FC48-9D56-2B48FA45882D}"/>
              </a:ext>
            </a:extLst>
          </p:cNvPr>
          <p:cNvSpPr txBox="1"/>
          <p:nvPr/>
        </p:nvSpPr>
        <p:spPr>
          <a:xfrm>
            <a:off x="3158343" y="997515"/>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Helvetica"/>
                <a:cs typeface="Helvetica"/>
              </a:rPr>
              <a:t>2 min.</a:t>
            </a:r>
          </a:p>
        </p:txBody>
      </p:sp>
      <p:pic>
        <p:nvPicPr>
          <p:cNvPr id="7" name="Graphic 6" descr="Ur med massiv udfyldning">
            <a:extLst>
              <a:ext uri="{FF2B5EF4-FFF2-40B4-BE49-F238E27FC236}">
                <a16:creationId xmlns:a16="http://schemas.microsoft.com/office/drawing/2014/main" id="{5D14B29F-6D4E-5F40-37FD-A35DF81E9B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7950" y="950515"/>
            <a:ext cx="403781" cy="388071"/>
          </a:xfrm>
          <a:prstGeom prst="rect">
            <a:avLst/>
          </a:prstGeom>
        </p:spPr>
      </p:pic>
      <p:pic>
        <p:nvPicPr>
          <p:cNvPr id="8" name="Grafik 18" descr="Præsentation med liggende søjlediagram med massiv udfyldning">
            <a:extLst>
              <a:ext uri="{FF2B5EF4-FFF2-40B4-BE49-F238E27FC236}">
                <a16:creationId xmlns:a16="http://schemas.microsoft.com/office/drawing/2014/main" id="{CD4182FD-70ED-6A49-E32A-2D00E9863B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7366" y="852812"/>
            <a:ext cx="583478" cy="583478"/>
          </a:xfrm>
          <a:prstGeom prst="rect">
            <a:avLst/>
          </a:prstGeom>
        </p:spPr>
      </p:pic>
      <p:sp>
        <p:nvSpPr>
          <p:cNvPr id="10" name="TextBox 9">
            <a:extLst>
              <a:ext uri="{FF2B5EF4-FFF2-40B4-BE49-F238E27FC236}">
                <a16:creationId xmlns:a16="http://schemas.microsoft.com/office/drawing/2014/main" id="{948AD079-DD33-B10B-9FE7-D0F2D85FBB84}"/>
              </a:ext>
            </a:extLst>
          </p:cNvPr>
          <p:cNvSpPr txBox="1"/>
          <p:nvPr/>
        </p:nvSpPr>
        <p:spPr>
          <a:xfrm>
            <a:off x="1497759" y="945884"/>
            <a:ext cx="11501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Helvetica" panose="020B0604020202020204" pitchFamily="34" charset="0"/>
                <a:cs typeface="Helvetica" panose="020B0604020202020204" pitchFamily="34" charset="0"/>
              </a:rPr>
              <a:t>FAKTA</a:t>
            </a:r>
          </a:p>
        </p:txBody>
      </p:sp>
      <p:sp>
        <p:nvSpPr>
          <p:cNvPr id="4" name="TextBox 7">
            <a:extLst>
              <a:ext uri="{FF2B5EF4-FFF2-40B4-BE49-F238E27FC236}">
                <a16:creationId xmlns:a16="http://schemas.microsoft.com/office/drawing/2014/main" id="{D61BFD3F-4874-97AA-D720-6E06AF0BC6BD}"/>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N</a:t>
            </a:r>
            <a:endParaRPr lang="da-DK" noProof="0" dirty="0">
              <a:latin typeface="Obvia Expanded"/>
            </a:endParaRPr>
          </a:p>
        </p:txBody>
      </p:sp>
    </p:spTree>
    <p:extLst>
      <p:ext uri="{BB962C8B-B14F-4D97-AF65-F5344CB8AC3E}">
        <p14:creationId xmlns:p14="http://schemas.microsoft.com/office/powerpoint/2010/main" val="1548735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41AD8E-386D-0AE7-2C5D-9CCCF3214ED8}"/>
              </a:ext>
            </a:extLst>
          </p:cNvPr>
          <p:cNvSpPr>
            <a:spLocks noGrp="1"/>
          </p:cNvSpPr>
          <p:nvPr>
            <p:ph type="ctrTitle"/>
          </p:nvPr>
        </p:nvSpPr>
        <p:spPr>
          <a:xfrm>
            <a:off x="841022" y="1549120"/>
            <a:ext cx="11066472" cy="507831"/>
          </a:xfrm>
        </p:spPr>
        <p:txBody>
          <a:bodyPr/>
          <a:lstStyle/>
          <a:p>
            <a:r>
              <a:rPr lang="da-DK" spc="300" dirty="0">
                <a:latin typeface="Obvia Expanded"/>
              </a:rPr>
              <a:t>SÅDAN HJÆLPER HJERTELUNGEREDNING </a:t>
            </a:r>
          </a:p>
        </p:txBody>
      </p:sp>
      <p:sp>
        <p:nvSpPr>
          <p:cNvPr id="3" name="Undertitel 2">
            <a:extLst>
              <a:ext uri="{FF2B5EF4-FFF2-40B4-BE49-F238E27FC236}">
                <a16:creationId xmlns:a16="http://schemas.microsoft.com/office/drawing/2014/main" id="{46BF22ED-B807-6189-04BC-1002AE07A7FE}"/>
              </a:ext>
            </a:extLst>
          </p:cNvPr>
          <p:cNvSpPr>
            <a:spLocks noGrp="1"/>
          </p:cNvSpPr>
          <p:nvPr>
            <p:ph type="subTitle" idx="1"/>
          </p:nvPr>
        </p:nvSpPr>
        <p:spPr>
          <a:xfrm>
            <a:off x="841022" y="2282097"/>
            <a:ext cx="9935847" cy="3098284"/>
          </a:xfrm>
        </p:spPr>
        <p:txBody>
          <a:bodyPr/>
          <a:lstStyle/>
          <a:p>
            <a:r>
              <a:rPr lang="da-DK" dirty="0"/>
              <a:t>Hjertelungeredning vinder tid, fordi den er med til at holde blodcirkulationen i gang, så iltet blod tilføres hjernen og andre livsvigtige organer:</a:t>
            </a:r>
          </a:p>
          <a:p>
            <a:endParaRPr lang="da-DK" dirty="0"/>
          </a:p>
          <a:p>
            <a:pPr marL="342900" indent="-342900">
              <a:buFont typeface="Arial" panose="020B0604020202020204" pitchFamily="34" charset="0"/>
              <a:buChar char="•"/>
            </a:pPr>
            <a:r>
              <a:rPr lang="da-DK" dirty="0"/>
              <a:t>Hjertemassagen - de 30 tryk skaber blodcirkulation, hvor I hjælper hjertet med at få blodet rundt i kroppen</a:t>
            </a:r>
          </a:p>
          <a:p>
            <a:pPr marL="342900" indent="-342900">
              <a:buFont typeface="Arial" panose="020B0604020202020204" pitchFamily="34" charset="0"/>
              <a:buChar char="•"/>
            </a:pPr>
            <a:r>
              <a:rPr lang="da-DK" dirty="0"/>
              <a:t>Kunstigt åndedræt - de to indlæsninger hjælper med at få ilt i lungerne og ud i kroppen</a:t>
            </a:r>
          </a:p>
          <a:p>
            <a:br>
              <a:rPr lang="da-DK" dirty="0"/>
            </a:br>
            <a:endParaRPr lang="da-DK" b="1" dirty="0"/>
          </a:p>
        </p:txBody>
      </p:sp>
      <p:sp>
        <p:nvSpPr>
          <p:cNvPr id="4" name="TextBox 3">
            <a:extLst>
              <a:ext uri="{FF2B5EF4-FFF2-40B4-BE49-F238E27FC236}">
                <a16:creationId xmlns:a16="http://schemas.microsoft.com/office/drawing/2014/main" id="{3152D271-C286-59AF-B373-1CA618222392}"/>
              </a:ext>
            </a:extLst>
          </p:cNvPr>
          <p:cNvSpPr txBox="1"/>
          <p:nvPr/>
        </p:nvSpPr>
        <p:spPr>
          <a:xfrm>
            <a:off x="1486131" y="885985"/>
            <a:ext cx="10539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Helvetica" panose="020B0604020202020204" pitchFamily="34" charset="0"/>
                <a:cs typeface="Helvetica" panose="020B0604020202020204" pitchFamily="34" charset="0"/>
              </a:rPr>
              <a:t>FAKTA</a:t>
            </a:r>
          </a:p>
        </p:txBody>
      </p:sp>
      <p:pic>
        <p:nvPicPr>
          <p:cNvPr id="6" name="Grafik 18" descr="Præsentation med liggende søjlediagram med massiv udfyldning">
            <a:extLst>
              <a:ext uri="{FF2B5EF4-FFF2-40B4-BE49-F238E27FC236}">
                <a16:creationId xmlns:a16="http://schemas.microsoft.com/office/drawing/2014/main" id="{45DCC634-8EEC-296D-DB6F-9711FC65D3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2394" y="839442"/>
            <a:ext cx="583737" cy="583737"/>
          </a:xfrm>
          <a:prstGeom prst="rect">
            <a:avLst/>
          </a:prstGeom>
        </p:spPr>
      </p:pic>
      <p:pic>
        <p:nvPicPr>
          <p:cNvPr id="7" name="Graphic 6" descr="Ur med massiv udfyldning">
            <a:extLst>
              <a:ext uri="{FF2B5EF4-FFF2-40B4-BE49-F238E27FC236}">
                <a16:creationId xmlns:a16="http://schemas.microsoft.com/office/drawing/2014/main" id="{21BA8752-2DCC-33B6-3443-AE3D9A9AB1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38163" y="892004"/>
            <a:ext cx="403781" cy="388071"/>
          </a:xfrm>
          <a:prstGeom prst="rect">
            <a:avLst/>
          </a:prstGeom>
        </p:spPr>
      </p:pic>
      <p:sp>
        <p:nvSpPr>
          <p:cNvPr id="9" name="TextBox 8">
            <a:extLst>
              <a:ext uri="{FF2B5EF4-FFF2-40B4-BE49-F238E27FC236}">
                <a16:creationId xmlns:a16="http://schemas.microsoft.com/office/drawing/2014/main" id="{209115F4-DAC9-144B-9EFC-EBD61153D10D}"/>
              </a:ext>
            </a:extLst>
          </p:cNvPr>
          <p:cNvSpPr txBox="1"/>
          <p:nvPr/>
        </p:nvSpPr>
        <p:spPr>
          <a:xfrm>
            <a:off x="3241944" y="952932"/>
            <a:ext cx="29292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Helvetica"/>
                <a:cs typeface="Helvetica"/>
              </a:rPr>
              <a:t>1 min.</a:t>
            </a:r>
          </a:p>
        </p:txBody>
      </p:sp>
      <p:sp>
        <p:nvSpPr>
          <p:cNvPr id="5" name="TextBox 7">
            <a:extLst>
              <a:ext uri="{FF2B5EF4-FFF2-40B4-BE49-F238E27FC236}">
                <a16:creationId xmlns:a16="http://schemas.microsoft.com/office/drawing/2014/main" id="{D3B9CE25-3303-CD2B-97D3-1A975B6D8408}"/>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N</a:t>
            </a:r>
            <a:endParaRPr lang="da-DK" noProof="0" dirty="0">
              <a:latin typeface="Obvia Expanded"/>
            </a:endParaRPr>
          </a:p>
        </p:txBody>
      </p:sp>
    </p:spTree>
    <p:extLst>
      <p:ext uri="{BB962C8B-B14F-4D97-AF65-F5344CB8AC3E}">
        <p14:creationId xmlns:p14="http://schemas.microsoft.com/office/powerpoint/2010/main" val="2230256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5C80B-5485-4ECB-AA0C-78A0DE3D4E1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C7EF45E-7163-18A0-CB28-D5A035F0E2D9}"/>
              </a:ext>
            </a:extLst>
          </p:cNvPr>
          <p:cNvSpPr>
            <a:spLocks noGrp="1"/>
          </p:cNvSpPr>
          <p:nvPr>
            <p:ph type="title"/>
          </p:nvPr>
        </p:nvSpPr>
        <p:spPr>
          <a:xfrm>
            <a:off x="1979036" y="1118320"/>
            <a:ext cx="8054608" cy="923330"/>
          </a:xfrm>
        </p:spPr>
        <p:txBody>
          <a:bodyPr/>
          <a:lstStyle/>
          <a:p>
            <a:r>
              <a:rPr lang="da-DK" sz="3000" dirty="0">
                <a:solidFill>
                  <a:srgbClr val="000000"/>
                </a:solidFill>
                <a:latin typeface="Obvia Expanded"/>
              </a:rPr>
              <a:t>SÅDAN LAVER DU HJERTELUNGEREDNING – TRIN FOR TRIN</a:t>
            </a:r>
            <a:endParaRPr lang="da-DK" sz="3000" noProof="0" dirty="0">
              <a:solidFill>
                <a:srgbClr val="000000"/>
              </a:solidFill>
              <a:latin typeface="Obvia Expanded"/>
            </a:endParaRPr>
          </a:p>
        </p:txBody>
      </p:sp>
      <p:pic>
        <p:nvPicPr>
          <p:cNvPr id="2" name="Graphic 1" descr="Videokamera med massiv udfyldning">
            <a:extLst>
              <a:ext uri="{FF2B5EF4-FFF2-40B4-BE49-F238E27FC236}">
                <a16:creationId xmlns:a16="http://schemas.microsoft.com/office/drawing/2014/main" id="{E3118CDD-236C-6A09-57D9-4D6216EEA6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0527" y="921476"/>
            <a:ext cx="658509" cy="658509"/>
          </a:xfrm>
          <a:prstGeom prst="rect">
            <a:avLst/>
          </a:prstGeom>
        </p:spPr>
      </p:pic>
      <p:pic>
        <p:nvPicPr>
          <p:cNvPr id="5" name="Graphic 4" descr="Ur med massiv udfyldning">
            <a:extLst>
              <a:ext uri="{FF2B5EF4-FFF2-40B4-BE49-F238E27FC236}">
                <a16:creationId xmlns:a16="http://schemas.microsoft.com/office/drawing/2014/main" id="{0DEEB34C-40CE-0351-A60B-0828C718F1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87255" y="1578060"/>
            <a:ext cx="403781" cy="388071"/>
          </a:xfrm>
          <a:prstGeom prst="rect">
            <a:avLst/>
          </a:prstGeom>
        </p:spPr>
      </p:pic>
      <p:sp>
        <p:nvSpPr>
          <p:cNvPr id="8" name="TextBox 7">
            <a:extLst>
              <a:ext uri="{FF2B5EF4-FFF2-40B4-BE49-F238E27FC236}">
                <a16:creationId xmlns:a16="http://schemas.microsoft.com/office/drawing/2014/main" id="{4F3B2BAD-ED45-C601-3B58-1F0A51240EAB}"/>
              </a:ext>
            </a:extLst>
          </p:cNvPr>
          <p:cNvSpPr txBox="1"/>
          <p:nvPr/>
        </p:nvSpPr>
        <p:spPr>
          <a:xfrm>
            <a:off x="5691036" y="1618206"/>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2 min.</a:t>
            </a:r>
          </a:p>
        </p:txBody>
      </p:sp>
      <p:pic>
        <p:nvPicPr>
          <p:cNvPr id="3" name="Online Media 2" title="Sådan laver du hjertelungeredning – trin for trin">
            <a:hlinkClick r:id="" action="ppaction://media"/>
            <a:extLst>
              <a:ext uri="{FF2B5EF4-FFF2-40B4-BE49-F238E27FC236}">
                <a16:creationId xmlns:a16="http://schemas.microsoft.com/office/drawing/2014/main" id="{B9FD7709-E575-51CF-AF1B-1B1DD416C12D}"/>
              </a:ext>
            </a:extLst>
          </p:cNvPr>
          <p:cNvPicPr>
            <a:picLocks noRot="1" noChangeAspect="1"/>
          </p:cNvPicPr>
          <p:nvPr>
            <a:videoFile r:link="rId1"/>
          </p:nvPr>
        </p:nvPicPr>
        <p:blipFill>
          <a:blip r:embed="rId8"/>
          <a:stretch>
            <a:fillRect/>
          </a:stretch>
        </p:blipFill>
        <p:spPr>
          <a:xfrm>
            <a:off x="2323934" y="2006277"/>
            <a:ext cx="7544132" cy="4267338"/>
          </a:xfrm>
          <a:prstGeom prst="rect">
            <a:avLst/>
          </a:prstGeom>
        </p:spPr>
      </p:pic>
      <p:sp>
        <p:nvSpPr>
          <p:cNvPr id="4" name="TextBox 7">
            <a:extLst>
              <a:ext uri="{FF2B5EF4-FFF2-40B4-BE49-F238E27FC236}">
                <a16:creationId xmlns:a16="http://schemas.microsoft.com/office/drawing/2014/main" id="{7CE1F2AD-B15F-8D9E-71E8-0B38B8AAB8A3}"/>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N</a:t>
            </a:r>
            <a:endParaRPr lang="da-DK" noProof="0" dirty="0">
              <a:latin typeface="Obvia Expanded"/>
            </a:endParaRPr>
          </a:p>
        </p:txBody>
      </p:sp>
    </p:spTree>
    <p:extLst>
      <p:ext uri="{BB962C8B-B14F-4D97-AF65-F5344CB8AC3E}">
        <p14:creationId xmlns:p14="http://schemas.microsoft.com/office/powerpoint/2010/main" val="2855151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46BF22ED-B807-6189-04BC-1002AE07A7FE}"/>
              </a:ext>
            </a:extLst>
          </p:cNvPr>
          <p:cNvSpPr>
            <a:spLocks noGrp="1"/>
          </p:cNvSpPr>
          <p:nvPr>
            <p:ph type="subTitle" idx="1"/>
          </p:nvPr>
        </p:nvSpPr>
        <p:spPr>
          <a:xfrm>
            <a:off x="955844" y="2521128"/>
            <a:ext cx="10509956" cy="370807"/>
          </a:xfrm>
        </p:spPr>
        <p:txBody>
          <a:bodyPr/>
          <a:lstStyle/>
          <a:p>
            <a:r>
              <a:rPr lang="da-DK" dirty="0"/>
              <a:t>Giv hjertelungeredning</a:t>
            </a:r>
          </a:p>
        </p:txBody>
      </p:sp>
      <p:pic>
        <p:nvPicPr>
          <p:cNvPr id="16" name="Billede 15">
            <a:extLst>
              <a:ext uri="{FF2B5EF4-FFF2-40B4-BE49-F238E27FC236}">
                <a16:creationId xmlns:a16="http://schemas.microsoft.com/office/drawing/2014/main" id="{B9A9E78D-5FCF-324B-CE13-773EA8036CEA}"/>
              </a:ext>
            </a:extLst>
          </p:cNvPr>
          <p:cNvPicPr>
            <a:picLocks noChangeAspect="1"/>
          </p:cNvPicPr>
          <p:nvPr/>
        </p:nvPicPr>
        <p:blipFill rotWithShape="1">
          <a:blip r:embed="rId3"/>
          <a:srcRect l="17629" t="36538" r="22844"/>
          <a:stretch/>
        </p:blipFill>
        <p:spPr>
          <a:xfrm>
            <a:off x="910440" y="3123477"/>
            <a:ext cx="3289119" cy="2332027"/>
          </a:xfrm>
          <a:prstGeom prst="rect">
            <a:avLst/>
          </a:prstGeom>
        </p:spPr>
      </p:pic>
      <p:pic>
        <p:nvPicPr>
          <p:cNvPr id="17" name="Billede 16">
            <a:extLst>
              <a:ext uri="{FF2B5EF4-FFF2-40B4-BE49-F238E27FC236}">
                <a16:creationId xmlns:a16="http://schemas.microsoft.com/office/drawing/2014/main" id="{4BD165E2-AF6B-1A5C-C907-31F0BCEDF14F}"/>
              </a:ext>
            </a:extLst>
          </p:cNvPr>
          <p:cNvPicPr>
            <a:picLocks noChangeAspect="1"/>
          </p:cNvPicPr>
          <p:nvPr/>
        </p:nvPicPr>
        <p:blipFill rotWithShape="1">
          <a:blip r:embed="rId4"/>
          <a:srcRect l="29955" t="30526" r="4870"/>
          <a:stretch/>
        </p:blipFill>
        <p:spPr>
          <a:xfrm>
            <a:off x="4451439" y="3123477"/>
            <a:ext cx="3289119" cy="2332027"/>
          </a:xfrm>
          <a:prstGeom prst="rect">
            <a:avLst/>
          </a:prstGeom>
        </p:spPr>
      </p:pic>
      <p:pic>
        <p:nvPicPr>
          <p:cNvPr id="18" name="Billede 17">
            <a:extLst>
              <a:ext uri="{FF2B5EF4-FFF2-40B4-BE49-F238E27FC236}">
                <a16:creationId xmlns:a16="http://schemas.microsoft.com/office/drawing/2014/main" id="{8216BB2B-0EB2-5C76-C0BD-519142971FBD}"/>
              </a:ext>
            </a:extLst>
          </p:cNvPr>
          <p:cNvPicPr>
            <a:picLocks noChangeAspect="1"/>
          </p:cNvPicPr>
          <p:nvPr/>
        </p:nvPicPr>
        <p:blipFill rotWithShape="1">
          <a:blip r:embed="rId5"/>
          <a:srcRect l="33224" t="15213" r="11017" b="25343"/>
          <a:stretch/>
        </p:blipFill>
        <p:spPr>
          <a:xfrm>
            <a:off x="7986301" y="3123477"/>
            <a:ext cx="3289119" cy="2332027"/>
          </a:xfrm>
          <a:prstGeom prst="rect">
            <a:avLst/>
          </a:prstGeom>
        </p:spPr>
      </p:pic>
      <p:sp>
        <p:nvSpPr>
          <p:cNvPr id="21" name="Undertitel 2">
            <a:extLst>
              <a:ext uri="{FF2B5EF4-FFF2-40B4-BE49-F238E27FC236}">
                <a16:creationId xmlns:a16="http://schemas.microsoft.com/office/drawing/2014/main" id="{AFDDD40A-34A7-9637-E308-D3545B41BAB8}"/>
              </a:ext>
            </a:extLst>
          </p:cNvPr>
          <p:cNvSpPr txBox="1">
            <a:spLocks/>
          </p:cNvSpPr>
          <p:nvPr/>
        </p:nvSpPr>
        <p:spPr>
          <a:xfrm>
            <a:off x="841022" y="5594288"/>
            <a:ext cx="2386994" cy="1015663"/>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da-DK" dirty="0"/>
              <a:t>Giv </a:t>
            </a:r>
            <a:r>
              <a:rPr lang="da-DK" b="1" dirty="0"/>
              <a:t>30 tryk </a:t>
            </a:r>
            <a:r>
              <a:rPr lang="da-DK" dirty="0"/>
              <a:t>midt på brystkassen med 5-6 cm. dybde</a:t>
            </a:r>
          </a:p>
        </p:txBody>
      </p:sp>
      <p:sp>
        <p:nvSpPr>
          <p:cNvPr id="22" name="Undertitel 2">
            <a:extLst>
              <a:ext uri="{FF2B5EF4-FFF2-40B4-BE49-F238E27FC236}">
                <a16:creationId xmlns:a16="http://schemas.microsoft.com/office/drawing/2014/main" id="{BA74841D-C15C-6271-8388-1AE00A54B1CD}"/>
              </a:ext>
            </a:extLst>
          </p:cNvPr>
          <p:cNvSpPr txBox="1">
            <a:spLocks/>
          </p:cNvSpPr>
          <p:nvPr/>
        </p:nvSpPr>
        <p:spPr>
          <a:xfrm>
            <a:off x="4406568" y="5594288"/>
            <a:ext cx="3358537" cy="370807"/>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dirty="0"/>
              <a:t>Skab en fri luftvej</a:t>
            </a:r>
          </a:p>
        </p:txBody>
      </p:sp>
      <p:sp>
        <p:nvSpPr>
          <p:cNvPr id="23" name="Undertitel 2">
            <a:extLst>
              <a:ext uri="{FF2B5EF4-FFF2-40B4-BE49-F238E27FC236}">
                <a16:creationId xmlns:a16="http://schemas.microsoft.com/office/drawing/2014/main" id="{4ED2AB7C-9010-3012-E932-BC2472E94D7E}"/>
              </a:ext>
            </a:extLst>
          </p:cNvPr>
          <p:cNvSpPr txBox="1">
            <a:spLocks/>
          </p:cNvSpPr>
          <p:nvPr/>
        </p:nvSpPr>
        <p:spPr>
          <a:xfrm>
            <a:off x="7935293" y="5594288"/>
            <a:ext cx="3730978" cy="70788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da-DK" dirty="0"/>
              <a:t>Giv </a:t>
            </a:r>
            <a:r>
              <a:rPr lang="da-DK" b="1" dirty="0"/>
              <a:t>to indblæsninger</a:t>
            </a:r>
            <a:r>
              <a:rPr lang="da-DK" dirty="0"/>
              <a:t>, så brystkassen netop hæver sig</a:t>
            </a:r>
          </a:p>
        </p:txBody>
      </p:sp>
      <p:pic>
        <p:nvPicPr>
          <p:cNvPr id="5" name="Graphic 4" descr="Ur med massiv udfyldning">
            <a:extLst>
              <a:ext uri="{FF2B5EF4-FFF2-40B4-BE49-F238E27FC236}">
                <a16:creationId xmlns:a16="http://schemas.microsoft.com/office/drawing/2014/main" id="{56290E49-0C14-6580-7935-5D3029900E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02882" y="809320"/>
            <a:ext cx="403781" cy="388071"/>
          </a:xfrm>
          <a:prstGeom prst="rect">
            <a:avLst/>
          </a:prstGeom>
        </p:spPr>
      </p:pic>
      <p:sp>
        <p:nvSpPr>
          <p:cNvPr id="7" name="TextBox 6">
            <a:extLst>
              <a:ext uri="{FF2B5EF4-FFF2-40B4-BE49-F238E27FC236}">
                <a16:creationId xmlns:a16="http://schemas.microsoft.com/office/drawing/2014/main" id="{76CB2913-4310-9AA8-5C7C-6A4C7626B6D8}"/>
              </a:ext>
            </a:extLst>
          </p:cNvPr>
          <p:cNvSpPr txBox="1"/>
          <p:nvPr/>
        </p:nvSpPr>
        <p:spPr>
          <a:xfrm>
            <a:off x="2846403" y="858452"/>
            <a:ext cx="7632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Helvetica" panose="020B0604020202020204" pitchFamily="34" charset="0"/>
                <a:cs typeface="Helvetica" panose="020B0604020202020204" pitchFamily="34" charset="0"/>
              </a:rPr>
              <a:t>1 min.</a:t>
            </a:r>
          </a:p>
        </p:txBody>
      </p:sp>
      <p:pic>
        <p:nvPicPr>
          <p:cNvPr id="8" name="Grafik 18" descr="Præsentation med liggende søjlediagram med massiv udfyldning">
            <a:extLst>
              <a:ext uri="{FF2B5EF4-FFF2-40B4-BE49-F238E27FC236}">
                <a16:creationId xmlns:a16="http://schemas.microsoft.com/office/drawing/2014/main" id="{CB0F26FB-732A-A832-1BB4-8842F0B417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1171" y="788411"/>
            <a:ext cx="552422" cy="489793"/>
          </a:xfrm>
          <a:prstGeom prst="rect">
            <a:avLst/>
          </a:prstGeom>
        </p:spPr>
      </p:pic>
      <p:sp>
        <p:nvSpPr>
          <p:cNvPr id="9" name="TextBox 13">
            <a:extLst>
              <a:ext uri="{FF2B5EF4-FFF2-40B4-BE49-F238E27FC236}">
                <a16:creationId xmlns:a16="http://schemas.microsoft.com/office/drawing/2014/main" id="{260F3E94-622F-BBBB-BD51-1219B88E1468}"/>
              </a:ext>
            </a:extLst>
          </p:cNvPr>
          <p:cNvSpPr txBox="1"/>
          <p:nvPr/>
        </p:nvSpPr>
        <p:spPr>
          <a:xfrm>
            <a:off x="1293593" y="812286"/>
            <a:ext cx="1109289"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latin typeface="Helvetica" panose="020B0604020202020204" pitchFamily="34" charset="0"/>
                <a:cs typeface="Helvetica" panose="020B0604020202020204" pitchFamily="34" charset="0"/>
              </a:rPr>
              <a:t>FAKTA</a:t>
            </a:r>
          </a:p>
        </p:txBody>
      </p:sp>
      <p:sp>
        <p:nvSpPr>
          <p:cNvPr id="12" name="TextBox 11">
            <a:extLst>
              <a:ext uri="{FF2B5EF4-FFF2-40B4-BE49-F238E27FC236}">
                <a16:creationId xmlns:a16="http://schemas.microsoft.com/office/drawing/2014/main" id="{6117BE06-CE09-D0CC-30C3-10525492E64F}"/>
              </a:ext>
            </a:extLst>
          </p:cNvPr>
          <p:cNvSpPr txBox="1"/>
          <p:nvPr/>
        </p:nvSpPr>
        <p:spPr>
          <a:xfrm>
            <a:off x="977031" y="1530263"/>
            <a:ext cx="105093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dirty="0">
                <a:latin typeface="Helvetica"/>
              </a:rPr>
              <a:t>Hvis personen er </a:t>
            </a:r>
            <a:r>
              <a:rPr lang="da-DK" sz="2000" b="1" dirty="0">
                <a:latin typeface="Helvetica"/>
              </a:rPr>
              <a:t>bevidstløs og ikke trækker vejret normalt</a:t>
            </a:r>
            <a:r>
              <a:rPr lang="da-DK" sz="2000" dirty="0">
                <a:latin typeface="Helvetica"/>
              </a:rPr>
              <a:t>, så har personen hjertestop</a:t>
            </a:r>
            <a:endParaRPr lang="en-US" dirty="0"/>
          </a:p>
        </p:txBody>
      </p:sp>
      <p:pic>
        <p:nvPicPr>
          <p:cNvPr id="13" name="Picture 12">
            <a:extLst>
              <a:ext uri="{FF2B5EF4-FFF2-40B4-BE49-F238E27FC236}">
                <a16:creationId xmlns:a16="http://schemas.microsoft.com/office/drawing/2014/main" id="{D3A7148E-196D-118A-1789-3EE7B38B9E1E}"/>
              </a:ext>
            </a:extLst>
          </p:cNvPr>
          <p:cNvPicPr>
            <a:picLocks noChangeAspect="1"/>
          </p:cNvPicPr>
          <p:nvPr/>
        </p:nvPicPr>
        <p:blipFill>
          <a:blip r:embed="rId10"/>
          <a:stretch>
            <a:fillRect/>
          </a:stretch>
        </p:blipFill>
        <p:spPr>
          <a:xfrm>
            <a:off x="1041030" y="2007687"/>
            <a:ext cx="2009775" cy="400050"/>
          </a:xfrm>
          <a:prstGeom prst="rect">
            <a:avLst/>
          </a:prstGeom>
        </p:spPr>
      </p:pic>
      <p:sp>
        <p:nvSpPr>
          <p:cNvPr id="14" name="Højrepil 6">
            <a:extLst>
              <a:ext uri="{FF2B5EF4-FFF2-40B4-BE49-F238E27FC236}">
                <a16:creationId xmlns:a16="http://schemas.microsoft.com/office/drawing/2014/main" id="{B49B3A3D-C131-04F6-90B2-3D88371C0693}"/>
              </a:ext>
            </a:extLst>
          </p:cNvPr>
          <p:cNvSpPr/>
          <p:nvPr/>
        </p:nvSpPr>
        <p:spPr>
          <a:xfrm>
            <a:off x="432034" y="1609515"/>
            <a:ext cx="433143" cy="232460"/>
          </a:xfrm>
          <a:prstGeom prst="righ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a-DK"/>
          </a:p>
        </p:txBody>
      </p:sp>
      <p:sp>
        <p:nvSpPr>
          <p:cNvPr id="15" name="Højrepil 6">
            <a:extLst>
              <a:ext uri="{FF2B5EF4-FFF2-40B4-BE49-F238E27FC236}">
                <a16:creationId xmlns:a16="http://schemas.microsoft.com/office/drawing/2014/main" id="{8B58483F-E2FA-7AFC-AD31-EC78FF2B8BA2}"/>
              </a:ext>
            </a:extLst>
          </p:cNvPr>
          <p:cNvSpPr/>
          <p:nvPr/>
        </p:nvSpPr>
        <p:spPr>
          <a:xfrm>
            <a:off x="432033" y="2100117"/>
            <a:ext cx="433143" cy="232460"/>
          </a:xfrm>
          <a:prstGeom prst="righ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a-DK"/>
          </a:p>
        </p:txBody>
      </p:sp>
      <p:sp>
        <p:nvSpPr>
          <p:cNvPr id="19" name="Højrepil 6">
            <a:extLst>
              <a:ext uri="{FF2B5EF4-FFF2-40B4-BE49-F238E27FC236}">
                <a16:creationId xmlns:a16="http://schemas.microsoft.com/office/drawing/2014/main" id="{0FD991ED-14F9-DAF8-F12D-08A0D6B73181}"/>
              </a:ext>
            </a:extLst>
          </p:cNvPr>
          <p:cNvSpPr/>
          <p:nvPr/>
        </p:nvSpPr>
        <p:spPr>
          <a:xfrm>
            <a:off x="432033" y="2590720"/>
            <a:ext cx="433143" cy="232460"/>
          </a:xfrm>
          <a:prstGeom prst="righ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a-DK"/>
          </a:p>
        </p:txBody>
      </p:sp>
      <p:sp>
        <p:nvSpPr>
          <p:cNvPr id="2" name="TextBox 7">
            <a:extLst>
              <a:ext uri="{FF2B5EF4-FFF2-40B4-BE49-F238E27FC236}">
                <a16:creationId xmlns:a16="http://schemas.microsoft.com/office/drawing/2014/main" id="{74D6FD4D-E050-0D2C-1295-4CB830B5B1F6}"/>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N</a:t>
            </a:r>
            <a:endParaRPr lang="da-DK" noProof="0" dirty="0">
              <a:latin typeface="Obvia Expanded"/>
            </a:endParaRPr>
          </a:p>
        </p:txBody>
      </p:sp>
    </p:spTree>
    <p:extLst>
      <p:ext uri="{BB962C8B-B14F-4D97-AF65-F5344CB8AC3E}">
        <p14:creationId xmlns:p14="http://schemas.microsoft.com/office/powerpoint/2010/main" val="1996372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36CB0-6BA4-7BC5-BC9B-8F89F640780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AD0424D-1E6B-E07E-CF5E-9F0F61B1A87B}"/>
              </a:ext>
            </a:extLst>
          </p:cNvPr>
          <p:cNvSpPr>
            <a:spLocks noGrp="1"/>
          </p:cNvSpPr>
          <p:nvPr>
            <p:ph type="title"/>
          </p:nvPr>
        </p:nvSpPr>
        <p:spPr>
          <a:xfrm>
            <a:off x="1353613" y="1023474"/>
            <a:ext cx="10031932" cy="507831"/>
          </a:xfrm>
        </p:spPr>
        <p:txBody>
          <a:bodyPr/>
          <a:lstStyle/>
          <a:p>
            <a:r>
              <a:rPr lang="da-DK" sz="3000" noProof="0" dirty="0">
                <a:solidFill>
                  <a:srgbClr val="000000"/>
                </a:solidFill>
                <a:latin typeface="Obvia Expanded"/>
              </a:rPr>
              <a:t>SÅDAN </a:t>
            </a:r>
            <a:r>
              <a:rPr lang="da-DK" sz="3000" dirty="0">
                <a:solidFill>
                  <a:srgbClr val="000000"/>
                </a:solidFill>
                <a:latin typeface="Obvia Expanded"/>
              </a:rPr>
              <a:t>FÅR DU LUFT I GENOPLIVNINGSDUKKERNE</a:t>
            </a:r>
            <a:endParaRPr lang="da-DK" sz="3000" noProof="0" dirty="0">
              <a:solidFill>
                <a:srgbClr val="000000"/>
              </a:solidFill>
              <a:latin typeface="Obvia Expanded"/>
            </a:endParaRPr>
          </a:p>
        </p:txBody>
      </p:sp>
      <p:pic>
        <p:nvPicPr>
          <p:cNvPr id="2" name="Graphic 1" descr="Videokamera med massiv udfyldning">
            <a:extLst>
              <a:ext uri="{FF2B5EF4-FFF2-40B4-BE49-F238E27FC236}">
                <a16:creationId xmlns:a16="http://schemas.microsoft.com/office/drawing/2014/main" id="{6337CEE8-05DA-DCA2-22CC-D5DE9249DC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0702" y="858394"/>
            <a:ext cx="672911" cy="672911"/>
          </a:xfrm>
          <a:prstGeom prst="rect">
            <a:avLst/>
          </a:prstGeom>
        </p:spPr>
      </p:pic>
      <p:pic>
        <p:nvPicPr>
          <p:cNvPr id="5" name="Graphic 4" descr="Ur med massiv udfyldning">
            <a:extLst>
              <a:ext uri="{FF2B5EF4-FFF2-40B4-BE49-F238E27FC236}">
                <a16:creationId xmlns:a16="http://schemas.microsoft.com/office/drawing/2014/main" id="{BDD3774E-8AD7-C4F4-8C17-41D9D3FB5B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38387" y="1083353"/>
            <a:ext cx="403781" cy="388071"/>
          </a:xfrm>
          <a:prstGeom prst="rect">
            <a:avLst/>
          </a:prstGeom>
        </p:spPr>
      </p:pic>
      <p:sp>
        <p:nvSpPr>
          <p:cNvPr id="8" name="TextBox 7">
            <a:extLst>
              <a:ext uri="{FF2B5EF4-FFF2-40B4-BE49-F238E27FC236}">
                <a16:creationId xmlns:a16="http://schemas.microsoft.com/office/drawing/2014/main" id="{98F92537-7067-1EBE-B49D-A01FA90BE358}"/>
              </a:ext>
            </a:extLst>
          </p:cNvPr>
          <p:cNvSpPr txBox="1"/>
          <p:nvPr/>
        </p:nvSpPr>
        <p:spPr>
          <a:xfrm>
            <a:off x="11242168" y="1123499"/>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dirty="0">
                <a:latin typeface="Helvetica"/>
                <a:cs typeface="Helvetica"/>
              </a:rPr>
              <a:t>1</a:t>
            </a:r>
            <a:r>
              <a:rPr lang="da-DK" sz="1400" b="1" noProof="0" dirty="0">
                <a:latin typeface="Helvetica"/>
                <a:cs typeface="Helvetica"/>
              </a:rPr>
              <a:t> min.</a:t>
            </a:r>
          </a:p>
        </p:txBody>
      </p:sp>
      <p:pic>
        <p:nvPicPr>
          <p:cNvPr id="4" name="Online Media 3" title="Sådan får du luft i genoplivningsdukkerne">
            <a:hlinkClick r:id="" action="ppaction://media"/>
            <a:extLst>
              <a:ext uri="{FF2B5EF4-FFF2-40B4-BE49-F238E27FC236}">
                <a16:creationId xmlns:a16="http://schemas.microsoft.com/office/drawing/2014/main" id="{99DC1606-C52A-6574-8E25-4B1DFD33159F}"/>
              </a:ext>
            </a:extLst>
          </p:cNvPr>
          <p:cNvPicPr>
            <a:picLocks noRot="1" noChangeAspect="1"/>
          </p:cNvPicPr>
          <p:nvPr>
            <a:videoFile r:link="rId1"/>
          </p:nvPr>
        </p:nvPicPr>
        <p:blipFill>
          <a:blip r:embed="rId8"/>
          <a:stretch>
            <a:fillRect/>
          </a:stretch>
        </p:blipFill>
        <p:spPr>
          <a:xfrm>
            <a:off x="1981620" y="1696385"/>
            <a:ext cx="8228759" cy="4631274"/>
          </a:xfrm>
          <a:prstGeom prst="rect">
            <a:avLst/>
          </a:prstGeom>
        </p:spPr>
      </p:pic>
      <p:sp>
        <p:nvSpPr>
          <p:cNvPr id="3" name="TextBox 7">
            <a:extLst>
              <a:ext uri="{FF2B5EF4-FFF2-40B4-BE49-F238E27FC236}">
                <a16:creationId xmlns:a16="http://schemas.microsoft.com/office/drawing/2014/main" id="{3DCBF237-E053-5716-C46F-E2564D89C2D0}"/>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N</a:t>
            </a:r>
            <a:endParaRPr lang="da-DK" noProof="0" dirty="0">
              <a:latin typeface="Obvia Expanded"/>
            </a:endParaRPr>
          </a:p>
        </p:txBody>
      </p:sp>
    </p:spTree>
    <p:extLst>
      <p:ext uri="{BB962C8B-B14F-4D97-AF65-F5344CB8AC3E}">
        <p14:creationId xmlns:p14="http://schemas.microsoft.com/office/powerpoint/2010/main" val="976054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3C6484-9D15-C8AD-13F5-7F54BB2B2A50}"/>
              </a:ext>
            </a:extLst>
          </p:cNvPr>
          <p:cNvSpPr>
            <a:spLocks noGrp="1"/>
          </p:cNvSpPr>
          <p:nvPr>
            <p:ph type="ctrTitle"/>
          </p:nvPr>
        </p:nvSpPr>
        <p:spPr>
          <a:xfrm>
            <a:off x="841022" y="1718736"/>
            <a:ext cx="10509956" cy="507831"/>
          </a:xfrm>
        </p:spPr>
        <p:txBody>
          <a:bodyPr/>
          <a:lstStyle/>
          <a:p>
            <a:r>
              <a:rPr lang="da-DK" spc="300" noProof="0" dirty="0"/>
              <a:t>STABILT</a:t>
            </a:r>
            <a:r>
              <a:rPr lang="da-DK" noProof="0" dirty="0"/>
              <a:t> SIDELEJE</a:t>
            </a:r>
          </a:p>
        </p:txBody>
      </p:sp>
      <p:sp>
        <p:nvSpPr>
          <p:cNvPr id="3" name="Undertitel 2">
            <a:extLst>
              <a:ext uri="{FF2B5EF4-FFF2-40B4-BE49-F238E27FC236}">
                <a16:creationId xmlns:a16="http://schemas.microsoft.com/office/drawing/2014/main" id="{6E15DF56-13E9-DE01-F2D1-4FDD1E6E5F19}"/>
              </a:ext>
            </a:extLst>
          </p:cNvPr>
          <p:cNvSpPr>
            <a:spLocks noGrp="1"/>
          </p:cNvSpPr>
          <p:nvPr>
            <p:ph type="subTitle" idx="1"/>
          </p:nvPr>
        </p:nvSpPr>
        <p:spPr>
          <a:xfrm>
            <a:off x="872337" y="2626984"/>
            <a:ext cx="5343262" cy="2708434"/>
          </a:xfrm>
        </p:spPr>
        <p:txBody>
          <a:bodyPr vert="horz" wrap="square" lIns="91440" tIns="45720" rIns="91440" bIns="45720" rtlCol="0" anchor="t">
            <a:spAutoFit/>
          </a:bodyPr>
          <a:lstStyle/>
          <a:p>
            <a:pPr rtl="0">
              <a:lnSpc>
                <a:spcPct val="100000"/>
              </a:lnSpc>
              <a:spcBef>
                <a:spcPts val="0"/>
              </a:spcBef>
              <a:spcAft>
                <a:spcPts val="0"/>
              </a:spcAft>
            </a:pPr>
            <a:r>
              <a:rPr lang="da-DK" b="0" i="0" u="none" strike="noStrike" noProof="0" dirty="0">
                <a:solidFill>
                  <a:srgbClr val="000000"/>
                </a:solidFill>
                <a:effectLst/>
                <a:latin typeface="Helvetica"/>
                <a:cs typeface="Helvetica"/>
              </a:rPr>
              <a:t>Hvis du kan ikke få kontakt med personen, men der er normal vejrtrækning:</a:t>
            </a:r>
          </a:p>
          <a:p>
            <a:pPr rtl="0">
              <a:lnSpc>
                <a:spcPct val="100000"/>
              </a:lnSpc>
              <a:spcBef>
                <a:spcPts val="0"/>
              </a:spcBef>
              <a:spcAft>
                <a:spcPts val="0"/>
              </a:spcAft>
            </a:pPr>
            <a:endParaRPr lang="da-DK" b="0" noProof="0" dirty="0">
              <a:effectLst/>
            </a:endParaRPr>
          </a:p>
          <a:p>
            <a:pPr rtl="0" fontAlgn="base">
              <a:lnSpc>
                <a:spcPct val="150000"/>
              </a:lnSpc>
              <a:spcBef>
                <a:spcPts val="0"/>
              </a:spcBef>
              <a:spcAft>
                <a:spcPts val="0"/>
              </a:spcAft>
            </a:pPr>
            <a:r>
              <a:rPr lang="da-DK" b="0" i="0" u="none" strike="noStrike" noProof="0" dirty="0">
                <a:solidFill>
                  <a:srgbClr val="000000"/>
                </a:solidFill>
                <a:effectLst/>
                <a:latin typeface="Helvetica"/>
                <a:cs typeface="Helvetica"/>
              </a:rPr>
              <a:t>Læg personen i </a:t>
            </a:r>
            <a:r>
              <a:rPr lang="da-DK" b="1" i="0" u="none" strike="noStrike" noProof="0" dirty="0">
                <a:solidFill>
                  <a:srgbClr val="000000"/>
                </a:solidFill>
                <a:effectLst/>
                <a:latin typeface="Helvetica"/>
                <a:cs typeface="Helvetica"/>
              </a:rPr>
              <a:t>stabilt sideleje</a:t>
            </a:r>
            <a:endParaRPr lang="da-DK" b="1" noProof="0" dirty="0">
              <a:solidFill>
                <a:srgbClr val="000000"/>
              </a:solidFill>
              <a:latin typeface="Helvetica"/>
              <a:cs typeface="Helvetica"/>
            </a:endParaRPr>
          </a:p>
          <a:p>
            <a:pPr rtl="0" fontAlgn="base">
              <a:lnSpc>
                <a:spcPct val="150000"/>
              </a:lnSpc>
              <a:spcBef>
                <a:spcPts val="0"/>
              </a:spcBef>
              <a:spcAft>
                <a:spcPts val="0"/>
              </a:spcAft>
            </a:pPr>
            <a:r>
              <a:rPr lang="da-DK" b="0" i="0" u="none" strike="noStrike" noProof="0" dirty="0">
                <a:solidFill>
                  <a:srgbClr val="000000"/>
                </a:solidFill>
                <a:effectLst/>
                <a:latin typeface="Helvetica"/>
                <a:cs typeface="Helvetica"/>
              </a:rPr>
              <a:t>Tjek for vejrtrækning regelmæssigt - mindst en gang i minuttet </a:t>
            </a:r>
          </a:p>
          <a:p>
            <a:pPr rtl="0" fontAlgn="base">
              <a:lnSpc>
                <a:spcPct val="100000"/>
              </a:lnSpc>
              <a:spcBef>
                <a:spcPts val="0"/>
              </a:spcBef>
              <a:spcAft>
                <a:spcPts val="0"/>
              </a:spcAft>
            </a:pPr>
            <a:endParaRPr lang="da-DK" noProof="0" dirty="0"/>
          </a:p>
        </p:txBody>
      </p:sp>
      <p:pic>
        <p:nvPicPr>
          <p:cNvPr id="7" name="Billede 6">
            <a:extLst>
              <a:ext uri="{FF2B5EF4-FFF2-40B4-BE49-F238E27FC236}">
                <a16:creationId xmlns:a16="http://schemas.microsoft.com/office/drawing/2014/main" id="{79C73335-7316-8805-F514-8B0E126E3D9C}"/>
              </a:ext>
            </a:extLst>
          </p:cNvPr>
          <p:cNvPicPr>
            <a:picLocks noChangeAspect="1"/>
          </p:cNvPicPr>
          <p:nvPr/>
        </p:nvPicPr>
        <p:blipFill>
          <a:blip r:embed="rId3"/>
          <a:stretch>
            <a:fillRect/>
          </a:stretch>
        </p:blipFill>
        <p:spPr>
          <a:xfrm>
            <a:off x="1001336" y="5015114"/>
            <a:ext cx="1699660" cy="331453"/>
          </a:xfrm>
          <a:prstGeom prst="rect">
            <a:avLst/>
          </a:prstGeom>
        </p:spPr>
      </p:pic>
      <p:pic>
        <p:nvPicPr>
          <p:cNvPr id="11" name="Billede 10" descr="Et billede, der indeholder tøj, fodtøj, knæ, yoga&#10;&#10;Automatisk genereret beskrivelse">
            <a:extLst>
              <a:ext uri="{FF2B5EF4-FFF2-40B4-BE49-F238E27FC236}">
                <a16:creationId xmlns:a16="http://schemas.microsoft.com/office/drawing/2014/main" id="{528F4EF4-6CE6-EB6F-A361-C2C38C590D23}"/>
              </a:ext>
            </a:extLst>
          </p:cNvPr>
          <p:cNvPicPr>
            <a:picLocks noChangeAspect="1"/>
          </p:cNvPicPr>
          <p:nvPr/>
        </p:nvPicPr>
        <p:blipFill rotWithShape="1">
          <a:blip r:embed="rId4"/>
          <a:srcRect t="34313" b="18211"/>
          <a:stretch/>
        </p:blipFill>
        <p:spPr>
          <a:xfrm>
            <a:off x="6532807" y="2439139"/>
            <a:ext cx="2451100" cy="1745533"/>
          </a:xfrm>
          <a:prstGeom prst="rect">
            <a:avLst/>
          </a:prstGeom>
        </p:spPr>
      </p:pic>
      <p:pic>
        <p:nvPicPr>
          <p:cNvPr id="12" name="Billede 11">
            <a:extLst>
              <a:ext uri="{FF2B5EF4-FFF2-40B4-BE49-F238E27FC236}">
                <a16:creationId xmlns:a16="http://schemas.microsoft.com/office/drawing/2014/main" id="{08D74190-0B04-9E0D-E172-9EC18405C848}"/>
              </a:ext>
            </a:extLst>
          </p:cNvPr>
          <p:cNvPicPr>
            <a:picLocks noChangeAspect="1"/>
          </p:cNvPicPr>
          <p:nvPr/>
        </p:nvPicPr>
        <p:blipFill rotWithShape="1">
          <a:blip r:embed="rId5"/>
          <a:srcRect t="31285" b="21239"/>
          <a:stretch/>
        </p:blipFill>
        <p:spPr>
          <a:xfrm>
            <a:off x="9374198" y="2439139"/>
            <a:ext cx="2451100" cy="1745533"/>
          </a:xfrm>
          <a:prstGeom prst="rect">
            <a:avLst/>
          </a:prstGeom>
        </p:spPr>
      </p:pic>
      <p:pic>
        <p:nvPicPr>
          <p:cNvPr id="13" name="Billede 12">
            <a:extLst>
              <a:ext uri="{FF2B5EF4-FFF2-40B4-BE49-F238E27FC236}">
                <a16:creationId xmlns:a16="http://schemas.microsoft.com/office/drawing/2014/main" id="{45F92022-4CE4-9A04-210A-C7403358CFB8}"/>
              </a:ext>
            </a:extLst>
          </p:cNvPr>
          <p:cNvPicPr>
            <a:picLocks noChangeAspect="1"/>
          </p:cNvPicPr>
          <p:nvPr/>
        </p:nvPicPr>
        <p:blipFill rotWithShape="1">
          <a:blip r:embed="rId6"/>
          <a:srcRect l="1520" t="-5224" r="-23" b="-1"/>
          <a:stretch/>
        </p:blipFill>
        <p:spPr>
          <a:xfrm>
            <a:off x="9374198" y="4593195"/>
            <a:ext cx="2451100" cy="1745533"/>
          </a:xfrm>
          <a:prstGeom prst="rect">
            <a:avLst/>
          </a:prstGeom>
          <a:solidFill>
            <a:schemeClr val="bg1"/>
          </a:solidFill>
        </p:spPr>
      </p:pic>
      <p:pic>
        <p:nvPicPr>
          <p:cNvPr id="14" name="Billede 13">
            <a:extLst>
              <a:ext uri="{FF2B5EF4-FFF2-40B4-BE49-F238E27FC236}">
                <a16:creationId xmlns:a16="http://schemas.microsoft.com/office/drawing/2014/main" id="{7D94CA09-4500-6282-111D-957CBE0A773E}"/>
              </a:ext>
            </a:extLst>
          </p:cNvPr>
          <p:cNvPicPr>
            <a:picLocks noChangeAspect="1"/>
          </p:cNvPicPr>
          <p:nvPr/>
        </p:nvPicPr>
        <p:blipFill rotWithShape="1">
          <a:blip r:embed="rId7"/>
          <a:srcRect t="30482" b="22042"/>
          <a:stretch/>
        </p:blipFill>
        <p:spPr>
          <a:xfrm>
            <a:off x="6538944" y="4593195"/>
            <a:ext cx="2451100" cy="1745533"/>
          </a:xfrm>
          <a:prstGeom prst="rect">
            <a:avLst/>
          </a:prstGeom>
        </p:spPr>
      </p:pic>
      <p:sp>
        <p:nvSpPr>
          <p:cNvPr id="4" name="Ellipse 3">
            <a:extLst>
              <a:ext uri="{FF2B5EF4-FFF2-40B4-BE49-F238E27FC236}">
                <a16:creationId xmlns:a16="http://schemas.microsoft.com/office/drawing/2014/main" id="{FAC3FDCB-8F71-D3AE-1C42-5B2188FBA6FE}"/>
              </a:ext>
            </a:extLst>
          </p:cNvPr>
          <p:cNvSpPr/>
          <p:nvPr/>
        </p:nvSpPr>
        <p:spPr>
          <a:xfrm>
            <a:off x="6322742" y="2229074"/>
            <a:ext cx="420130" cy="420130"/>
          </a:xfrm>
          <a:prstGeom prst="ellipse">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noProof="0">
                <a:solidFill>
                  <a:schemeClr val="bg1"/>
                </a:solidFill>
                <a:latin typeface="Obvia Expanded" panose="02000503040000020004" pitchFamily="2" charset="77"/>
              </a:rPr>
              <a:t>1</a:t>
            </a:r>
          </a:p>
        </p:txBody>
      </p:sp>
      <p:sp>
        <p:nvSpPr>
          <p:cNvPr id="5" name="Ellipse 4">
            <a:extLst>
              <a:ext uri="{FF2B5EF4-FFF2-40B4-BE49-F238E27FC236}">
                <a16:creationId xmlns:a16="http://schemas.microsoft.com/office/drawing/2014/main" id="{2301BF52-8F72-42C7-91B9-B9242899A313}"/>
              </a:ext>
            </a:extLst>
          </p:cNvPr>
          <p:cNvSpPr/>
          <p:nvPr/>
        </p:nvSpPr>
        <p:spPr>
          <a:xfrm>
            <a:off x="9157996" y="2229074"/>
            <a:ext cx="420130" cy="420130"/>
          </a:xfrm>
          <a:prstGeom prst="ellipse">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noProof="0">
                <a:solidFill>
                  <a:schemeClr val="bg1"/>
                </a:solidFill>
                <a:latin typeface="Obvia Expanded" panose="02000503040000020004" pitchFamily="2" charset="77"/>
              </a:rPr>
              <a:t>2</a:t>
            </a:r>
          </a:p>
        </p:txBody>
      </p:sp>
      <p:sp>
        <p:nvSpPr>
          <p:cNvPr id="8" name="Ellipse 7">
            <a:extLst>
              <a:ext uri="{FF2B5EF4-FFF2-40B4-BE49-F238E27FC236}">
                <a16:creationId xmlns:a16="http://schemas.microsoft.com/office/drawing/2014/main" id="{D071B379-AC23-FF5C-1CC9-5870EDDB4E14}"/>
              </a:ext>
            </a:extLst>
          </p:cNvPr>
          <p:cNvSpPr/>
          <p:nvPr/>
        </p:nvSpPr>
        <p:spPr>
          <a:xfrm>
            <a:off x="9157996" y="4385328"/>
            <a:ext cx="420130" cy="420130"/>
          </a:xfrm>
          <a:prstGeom prst="ellipse">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noProof="0">
                <a:solidFill>
                  <a:schemeClr val="bg1"/>
                </a:solidFill>
                <a:latin typeface="Obvia Expanded" panose="02000503040000020004" pitchFamily="2" charset="77"/>
              </a:rPr>
              <a:t>4</a:t>
            </a:r>
          </a:p>
        </p:txBody>
      </p:sp>
      <p:sp>
        <p:nvSpPr>
          <p:cNvPr id="6" name="Ellipse 5">
            <a:extLst>
              <a:ext uri="{FF2B5EF4-FFF2-40B4-BE49-F238E27FC236}">
                <a16:creationId xmlns:a16="http://schemas.microsoft.com/office/drawing/2014/main" id="{2E7F50B4-0DC5-99D9-3138-0D0393166B6F}"/>
              </a:ext>
            </a:extLst>
          </p:cNvPr>
          <p:cNvSpPr/>
          <p:nvPr/>
        </p:nvSpPr>
        <p:spPr>
          <a:xfrm>
            <a:off x="6322742" y="4385328"/>
            <a:ext cx="420130" cy="420130"/>
          </a:xfrm>
          <a:prstGeom prst="ellipse">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noProof="0">
                <a:solidFill>
                  <a:schemeClr val="bg1"/>
                </a:solidFill>
                <a:latin typeface="Obvia Expanded" panose="02000503040000020004" pitchFamily="2" charset="77"/>
              </a:rPr>
              <a:t>3</a:t>
            </a:r>
          </a:p>
        </p:txBody>
      </p:sp>
      <p:pic>
        <p:nvPicPr>
          <p:cNvPr id="10" name="Grafik 18" descr="Præsentation med liggende søjlediagram med massiv udfyldning">
            <a:extLst>
              <a:ext uri="{FF2B5EF4-FFF2-40B4-BE49-F238E27FC236}">
                <a16:creationId xmlns:a16="http://schemas.microsoft.com/office/drawing/2014/main" id="{D2367084-8033-ED2E-B4B1-5D27481504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6624" y="915490"/>
            <a:ext cx="583737" cy="583737"/>
          </a:xfrm>
          <a:prstGeom prst="rect">
            <a:avLst/>
          </a:prstGeom>
        </p:spPr>
      </p:pic>
      <p:sp>
        <p:nvSpPr>
          <p:cNvPr id="16" name="TextBox 15">
            <a:extLst>
              <a:ext uri="{FF2B5EF4-FFF2-40B4-BE49-F238E27FC236}">
                <a16:creationId xmlns:a16="http://schemas.microsoft.com/office/drawing/2014/main" id="{52F64CD8-4623-0928-0122-988FC69FC75D}"/>
              </a:ext>
            </a:extLst>
          </p:cNvPr>
          <p:cNvSpPr txBox="1"/>
          <p:nvPr/>
        </p:nvSpPr>
        <p:spPr>
          <a:xfrm>
            <a:off x="1221760" y="968299"/>
            <a:ext cx="13256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panose="020B0604020202020204" pitchFamily="34" charset="0"/>
                <a:cs typeface="Helvetica" panose="020B0604020202020204" pitchFamily="34" charset="0"/>
              </a:rPr>
              <a:t>FAKTA</a:t>
            </a:r>
          </a:p>
        </p:txBody>
      </p:sp>
      <p:pic>
        <p:nvPicPr>
          <p:cNvPr id="15" name="Graphic 14" descr="Ur med massiv udfyldning">
            <a:extLst>
              <a:ext uri="{FF2B5EF4-FFF2-40B4-BE49-F238E27FC236}">
                <a16:creationId xmlns:a16="http://schemas.microsoft.com/office/drawing/2014/main" id="{84AEC45F-0116-F47C-48F1-B76766C0FF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21201" y="982596"/>
            <a:ext cx="403781" cy="388071"/>
          </a:xfrm>
          <a:prstGeom prst="rect">
            <a:avLst/>
          </a:prstGeom>
        </p:spPr>
      </p:pic>
      <p:sp>
        <p:nvSpPr>
          <p:cNvPr id="18" name="TextBox 17">
            <a:extLst>
              <a:ext uri="{FF2B5EF4-FFF2-40B4-BE49-F238E27FC236}">
                <a16:creationId xmlns:a16="http://schemas.microsoft.com/office/drawing/2014/main" id="{C20FB0CA-FBDB-9706-E5BA-80C01CF00DD4}"/>
              </a:ext>
            </a:extLst>
          </p:cNvPr>
          <p:cNvSpPr txBox="1"/>
          <p:nvPr/>
        </p:nvSpPr>
        <p:spPr>
          <a:xfrm>
            <a:off x="2824982" y="1010542"/>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1 min.</a:t>
            </a:r>
          </a:p>
        </p:txBody>
      </p:sp>
      <p:sp>
        <p:nvSpPr>
          <p:cNvPr id="20" name="Højrepil 6">
            <a:extLst>
              <a:ext uri="{FF2B5EF4-FFF2-40B4-BE49-F238E27FC236}">
                <a16:creationId xmlns:a16="http://schemas.microsoft.com/office/drawing/2014/main" id="{97D39E3F-B26C-6625-1BD5-B42C2B08B1DE}"/>
              </a:ext>
            </a:extLst>
          </p:cNvPr>
          <p:cNvSpPr/>
          <p:nvPr/>
        </p:nvSpPr>
        <p:spPr>
          <a:xfrm>
            <a:off x="452910" y="3718063"/>
            <a:ext cx="433143" cy="232460"/>
          </a:xfrm>
          <a:prstGeom prst="righ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a-DK" noProof="0"/>
          </a:p>
        </p:txBody>
      </p:sp>
      <p:sp>
        <p:nvSpPr>
          <p:cNvPr id="22" name="Højrepil 6">
            <a:extLst>
              <a:ext uri="{FF2B5EF4-FFF2-40B4-BE49-F238E27FC236}">
                <a16:creationId xmlns:a16="http://schemas.microsoft.com/office/drawing/2014/main" id="{213B9B09-BE68-534D-8CBA-2A661DB91712}"/>
              </a:ext>
            </a:extLst>
          </p:cNvPr>
          <p:cNvSpPr/>
          <p:nvPr/>
        </p:nvSpPr>
        <p:spPr>
          <a:xfrm>
            <a:off x="452911" y="4156474"/>
            <a:ext cx="433143" cy="232460"/>
          </a:xfrm>
          <a:prstGeom prst="righ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a-DK" noProof="0"/>
          </a:p>
        </p:txBody>
      </p:sp>
      <p:sp>
        <p:nvSpPr>
          <p:cNvPr id="24" name="Højrepil 6">
            <a:extLst>
              <a:ext uri="{FF2B5EF4-FFF2-40B4-BE49-F238E27FC236}">
                <a16:creationId xmlns:a16="http://schemas.microsoft.com/office/drawing/2014/main" id="{CF9C26E7-0863-1738-1AD6-AE67D7552F51}"/>
              </a:ext>
            </a:extLst>
          </p:cNvPr>
          <p:cNvSpPr/>
          <p:nvPr/>
        </p:nvSpPr>
        <p:spPr>
          <a:xfrm>
            <a:off x="452911" y="5064611"/>
            <a:ext cx="433143" cy="232460"/>
          </a:xfrm>
          <a:prstGeom prst="righ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a-DK" noProof="0"/>
          </a:p>
        </p:txBody>
      </p:sp>
      <p:sp>
        <p:nvSpPr>
          <p:cNvPr id="9" name="TextBox 7">
            <a:extLst>
              <a:ext uri="{FF2B5EF4-FFF2-40B4-BE49-F238E27FC236}">
                <a16:creationId xmlns:a16="http://schemas.microsoft.com/office/drawing/2014/main" id="{163CCA8D-7B3D-DB9E-B577-E9CA27880F02}"/>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N</a:t>
            </a:r>
            <a:endParaRPr lang="da-DK" noProof="0" dirty="0">
              <a:latin typeface="Obvia Expanded"/>
            </a:endParaRPr>
          </a:p>
        </p:txBody>
      </p:sp>
    </p:spTree>
    <p:extLst>
      <p:ext uri="{BB962C8B-B14F-4D97-AF65-F5344CB8AC3E}">
        <p14:creationId xmlns:p14="http://schemas.microsoft.com/office/powerpoint/2010/main" val="1269433236"/>
      </p:ext>
    </p:extLst>
  </p:cSld>
  <p:clrMapOvr>
    <a:masterClrMapping/>
  </p:clrMapOvr>
</p:sld>
</file>

<file path=ppt/theme/theme1.xml><?xml version="1.0" encoding="utf-8"?>
<a:theme xmlns:a="http://schemas.openxmlformats.org/drawingml/2006/main" name="HHH_Hjertestop_Master">
  <a:themeElements>
    <a:clrScheme name="HHH">
      <a:dk1>
        <a:srgbClr val="222020"/>
      </a:dk1>
      <a:lt1>
        <a:srgbClr val="FFFFFF"/>
      </a:lt1>
      <a:dk2>
        <a:srgbClr val="222020"/>
      </a:dk2>
      <a:lt2>
        <a:srgbClr val="EBEBEB"/>
      </a:lt2>
      <a:accent1>
        <a:srgbClr val="EFFBC8"/>
      </a:accent1>
      <a:accent2>
        <a:srgbClr val="FF7E79"/>
      </a:accent2>
      <a:accent3>
        <a:srgbClr val="196B24"/>
      </a:accent3>
      <a:accent4>
        <a:srgbClr val="0F9ED5"/>
      </a:accent4>
      <a:accent5>
        <a:srgbClr val="A02B93"/>
      </a:accent5>
      <a:accent6>
        <a:srgbClr val="4EA72E"/>
      </a:accent6>
      <a:hlink>
        <a:srgbClr val="FF7E79"/>
      </a:hlink>
      <a:folHlink>
        <a:srgbClr val="FF7E79"/>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HHH_Stroke_Master">
  <a:themeElements>
    <a:clrScheme name="HHH">
      <a:dk1>
        <a:srgbClr val="222020"/>
      </a:dk1>
      <a:lt1>
        <a:srgbClr val="FFFFFF"/>
      </a:lt1>
      <a:dk2>
        <a:srgbClr val="222020"/>
      </a:dk2>
      <a:lt2>
        <a:srgbClr val="EBEBEB"/>
      </a:lt2>
      <a:accent1>
        <a:srgbClr val="EFFBC8"/>
      </a:accent1>
      <a:accent2>
        <a:srgbClr val="FF7E79"/>
      </a:accent2>
      <a:accent3>
        <a:srgbClr val="196B24"/>
      </a:accent3>
      <a:accent4>
        <a:srgbClr val="0F9ED5"/>
      </a:accent4>
      <a:accent5>
        <a:srgbClr val="A02B93"/>
      </a:accent5>
      <a:accent6>
        <a:srgbClr val="4EA72E"/>
      </a:accent6>
      <a:hlink>
        <a:srgbClr val="FF7E79"/>
      </a:hlink>
      <a:folHlink>
        <a:srgbClr val="FF7E79"/>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HHH_Stroke_Master">
  <a:themeElements>
    <a:clrScheme name="HHH">
      <a:dk1>
        <a:srgbClr val="222020"/>
      </a:dk1>
      <a:lt1>
        <a:srgbClr val="FFFFFF"/>
      </a:lt1>
      <a:dk2>
        <a:srgbClr val="222020"/>
      </a:dk2>
      <a:lt2>
        <a:srgbClr val="EBEBEB"/>
      </a:lt2>
      <a:accent1>
        <a:srgbClr val="EFFBC8"/>
      </a:accent1>
      <a:accent2>
        <a:srgbClr val="FF7E79"/>
      </a:accent2>
      <a:accent3>
        <a:srgbClr val="196B24"/>
      </a:accent3>
      <a:accent4>
        <a:srgbClr val="0F9ED5"/>
      </a:accent4>
      <a:accent5>
        <a:srgbClr val="A02B93"/>
      </a:accent5>
      <a:accent6>
        <a:srgbClr val="4EA72E"/>
      </a:accent6>
      <a:hlink>
        <a:srgbClr val="FF7E79"/>
      </a:hlink>
      <a:folHlink>
        <a:srgbClr val="FF7E79"/>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HHH_Tom_Mast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ED96234D237F04BBEE5DBBBEF34F50C" ma:contentTypeVersion="14" ma:contentTypeDescription="Opret et nyt dokument." ma:contentTypeScope="" ma:versionID="093cfe57a9be6de3fdd957892dd360bf">
  <xsd:schema xmlns:xsd="http://www.w3.org/2001/XMLSchema" xmlns:xs="http://www.w3.org/2001/XMLSchema" xmlns:p="http://schemas.microsoft.com/office/2006/metadata/properties" xmlns:ns2="86e0130d-f5f6-47a6-8c90-8a8ffaaefeba" xmlns:ns3="029e9e5a-62a8-43de-a8a6-d008723657e9" targetNamespace="http://schemas.microsoft.com/office/2006/metadata/properties" ma:root="true" ma:fieldsID="c29be3805bee02dd4bfb4ad80f00296c" ns2:_="" ns3:_="">
    <xsd:import namespace="86e0130d-f5f6-47a6-8c90-8a8ffaaefeba"/>
    <xsd:import namespace="029e9e5a-62a8-43de-a8a6-d008723657e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e0130d-f5f6-47a6-8c90-8a8ffaaefe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93514909-8382-47f4-82b5-c483a11e7db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9e9e5a-62a8-43de-a8a6-d008723657e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875dd5e-2dfe-4b02-9073-2c00de17b684}" ma:internalName="TaxCatchAll" ma:showField="CatchAllData" ma:web="029e9e5a-62a8-43de-a8a6-d008723657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29e9e5a-62a8-43de-a8a6-d008723657e9" xsi:nil="true"/>
    <lcf76f155ced4ddcb4097134ff3c332f xmlns="86e0130d-f5f6-47a6-8c90-8a8ffaaefeb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236B268-2E03-4860-AF37-C50681618559}">
  <ds:schemaRefs>
    <ds:schemaRef ds:uri="http://schemas.microsoft.com/sharepoint/v3/contenttype/forms"/>
  </ds:schemaRefs>
</ds:datastoreItem>
</file>

<file path=customXml/itemProps2.xml><?xml version="1.0" encoding="utf-8"?>
<ds:datastoreItem xmlns:ds="http://schemas.openxmlformats.org/officeDocument/2006/customXml" ds:itemID="{9F6A5DD9-3743-46C6-9508-3967F8A45230}">
  <ds:schemaRefs>
    <ds:schemaRef ds:uri="029e9e5a-62a8-43de-a8a6-d008723657e9"/>
    <ds:schemaRef ds:uri="86e0130d-f5f6-47a6-8c90-8a8ffaaefe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AD5B679-57BA-48FC-AA96-5B3B58CD929A}">
  <ds:schemaRefs>
    <ds:schemaRef ds:uri="029e9e5a-62a8-43de-a8a6-d008723657e9"/>
    <ds:schemaRef ds:uri="86e0130d-f5f6-47a6-8c90-8a8ffaaefeb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525</TotalTime>
  <Words>1259</Words>
  <Application>Microsoft Office PowerPoint</Application>
  <PresentationFormat>Widescreen</PresentationFormat>
  <Paragraphs>170</Paragraphs>
  <Slides>12</Slides>
  <Notes>12</Notes>
  <HiddenSlides>0</HiddenSlides>
  <MMClips>3</MMClips>
  <ScaleCrop>false</ScaleCrop>
  <HeadingPairs>
    <vt:vector size="6" baseType="variant">
      <vt:variant>
        <vt:lpstr>Benyttede skrifttyper</vt:lpstr>
      </vt:variant>
      <vt:variant>
        <vt:i4>5</vt:i4>
      </vt:variant>
      <vt:variant>
        <vt:lpstr>Tema</vt:lpstr>
      </vt:variant>
      <vt:variant>
        <vt:i4>4</vt:i4>
      </vt:variant>
      <vt:variant>
        <vt:lpstr>Slidetitler</vt:lpstr>
      </vt:variant>
      <vt:variant>
        <vt:i4>12</vt:i4>
      </vt:variant>
    </vt:vector>
  </HeadingPairs>
  <TitlesOfParts>
    <vt:vector size="21" baseType="lpstr">
      <vt:lpstr>Helvetica</vt:lpstr>
      <vt:lpstr>Arial,Sans-Serif</vt:lpstr>
      <vt:lpstr>Obvia Expanded</vt:lpstr>
      <vt:lpstr>Arial</vt:lpstr>
      <vt:lpstr>Aptos</vt:lpstr>
      <vt:lpstr>HHH_Hjertestop_Master</vt:lpstr>
      <vt:lpstr>HHH_Stroke_Master</vt:lpstr>
      <vt:lpstr>1_HHH_Stroke_Master</vt:lpstr>
      <vt:lpstr>HHH_Tom_Master</vt:lpstr>
      <vt:lpstr> LEKTION N:  ALARMOPKALD, HJERTELUNGEREDNING OG STABILT SIDELEJE </vt:lpstr>
      <vt:lpstr>PowerPoint-præsentation</vt:lpstr>
      <vt:lpstr>ALARMOPKALD VED HJERTESTOP</vt:lpstr>
      <vt:lpstr>ALARMERING</vt:lpstr>
      <vt:lpstr>SÅDAN HJÆLPER HJERTELUNGEREDNING </vt:lpstr>
      <vt:lpstr>SÅDAN LAVER DU HJERTELUNGEREDNING – TRIN FOR TRIN</vt:lpstr>
      <vt:lpstr>PowerPoint-præsentation</vt:lpstr>
      <vt:lpstr>SÅDAN FÅR DU LUFT I GENOPLIVNINGSDUKKERNE</vt:lpstr>
      <vt:lpstr>STABILT SIDELEJE</vt:lpstr>
      <vt:lpstr>INTRODUKTION TIL ØVELSERNE </vt:lpstr>
      <vt:lpstr>PowerPoint-præsentation</vt:lpstr>
      <vt:lpstr>REFLEKSION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Maria Jacobsen</dc:creator>
  <cp:lastModifiedBy>Celine Ankjær Jeppesen</cp:lastModifiedBy>
  <cp:revision>1704</cp:revision>
  <dcterms:created xsi:type="dcterms:W3CDTF">2024-04-08T09:09:07Z</dcterms:created>
  <dcterms:modified xsi:type="dcterms:W3CDTF">2025-05-15T08:52:54Z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0x010100BED96234D237F04BBEE5DBBBEF34F50C</vt:lpwstr>
  </property>
  <property fmtid="{D5CDD505-2E9C-101B-9397-08002B2CF9AE}" pid="3" name="MediaServiceImageTags">
    <vt:lpwstr/>
  </property>
</Properties>
</file>