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3.xml" ContentType="application/vnd.openxmlformats-officedocument.theme+xml"/>
  <Override PartName="/ppt/slideLayouts/slideLayout1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0" r:id="rId4"/>
    <p:sldMasterId id="2147483670" r:id="rId5"/>
    <p:sldMasterId id="2147483679" r:id="rId6"/>
    <p:sldMasterId id="2147483674" r:id="rId7"/>
  </p:sldMasterIdLst>
  <p:notesMasterIdLst>
    <p:notesMasterId r:id="rId21"/>
  </p:notesMasterIdLst>
  <p:sldIdLst>
    <p:sldId id="483" r:id="rId8"/>
    <p:sldId id="316" r:id="rId9"/>
    <p:sldId id="453" r:id="rId10"/>
    <p:sldId id="266" r:id="rId11"/>
    <p:sldId id="269" r:id="rId12"/>
    <p:sldId id="317" r:id="rId13"/>
    <p:sldId id="267" r:id="rId14"/>
    <p:sldId id="445" r:id="rId15"/>
    <p:sldId id="325" r:id="rId16"/>
    <p:sldId id="327" r:id="rId17"/>
    <p:sldId id="272" r:id="rId18"/>
    <p:sldId id="329" r:id="rId19"/>
    <p:sldId id="330" r:id="rId20"/>
  </p:sldIdLst>
  <p:sldSz cx="12192000" cy="6858000"/>
  <p:notesSz cx="6858000" cy="9144000"/>
  <p:embeddedFontLst>
    <p:embeddedFont>
      <p:font typeface="Helvetica" panose="020B0604020202020204" pitchFamily="34" charset="0"/>
      <p:regular r:id="rId22"/>
      <p:bold r:id="rId23"/>
      <p:italic r:id="rId24"/>
      <p:boldItalic r:id="rId25"/>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FB1663C-D270-895D-8FA0-D053807B7BA6}" name="Celine Ankjær Jeppesen" initials="CA" userId="S::Celine@genoplivning.dk::d1cb0c86-be62-46c5-b167-e90933f71c53" providerId="AD"/>
  <p188:author id="{B87E21F1-8E31-5707-2923-3598736D1778}" name="Pia Maria Lie" initials="PL" userId="S::pml_piamarialie.dk#ext#@genoplivningdk.onmicrosoft.com::6d714648-4122-428d-830c-a22f7d49ecb9"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BC8"/>
    <a:srgbClr val="FF7E79"/>
    <a:srgbClr val="EBEBEB"/>
    <a:srgbClr val="2220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llemlayou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Ingen typografi, intet git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ema til typografi 1 - Markerin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671" autoAdjust="0"/>
  </p:normalViewPr>
  <p:slideViewPr>
    <p:cSldViewPr snapToGrid="0">
      <p:cViewPr varScale="1">
        <p:scale>
          <a:sx n="99" d="100"/>
          <a:sy n="99" d="100"/>
        </p:scale>
        <p:origin x="996"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4.fntdata"/><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3.fntdata"/><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font" Target="fonts/font2.fntdata"/><Relationship Id="rId28"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font" Target="fonts/font1.fntdata"/><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eline Ankjær Jeppesen" userId="d1cb0c86-be62-46c5-b167-e90933f71c53" providerId="ADAL" clId="{D68AF4BB-D736-4B5F-80B4-E4BDD598A985}"/>
    <pc:docChg chg="delSld">
      <pc:chgData name="Celine Ankjær Jeppesen" userId="d1cb0c86-be62-46c5-b167-e90933f71c53" providerId="ADAL" clId="{D68AF4BB-D736-4B5F-80B4-E4BDD598A985}" dt="2025-05-15T08:22:27.094" v="2" actId="47"/>
      <pc:docMkLst>
        <pc:docMk/>
      </pc:docMkLst>
      <pc:sldChg chg="del">
        <pc:chgData name="Celine Ankjær Jeppesen" userId="d1cb0c86-be62-46c5-b167-e90933f71c53" providerId="ADAL" clId="{D68AF4BB-D736-4B5F-80B4-E4BDD598A985}" dt="2025-05-15T08:22:12.562" v="0" actId="47"/>
        <pc:sldMkLst>
          <pc:docMk/>
          <pc:sldMk cId="997121326" sldId="256"/>
        </pc:sldMkLst>
      </pc:sldChg>
      <pc:sldChg chg="del">
        <pc:chgData name="Celine Ankjær Jeppesen" userId="d1cb0c86-be62-46c5-b167-e90933f71c53" providerId="ADAL" clId="{D68AF4BB-D736-4B5F-80B4-E4BDD598A985}" dt="2025-05-15T08:22:12.562" v="0" actId="47"/>
        <pc:sldMkLst>
          <pc:docMk/>
          <pc:sldMk cId="2821824839" sldId="262"/>
        </pc:sldMkLst>
      </pc:sldChg>
      <pc:sldChg chg="del">
        <pc:chgData name="Celine Ankjær Jeppesen" userId="d1cb0c86-be62-46c5-b167-e90933f71c53" providerId="ADAL" clId="{D68AF4BB-D736-4B5F-80B4-E4BDD598A985}" dt="2025-05-15T08:22:12.562" v="0" actId="47"/>
        <pc:sldMkLst>
          <pc:docMk/>
          <pc:sldMk cId="1746985144" sldId="264"/>
        </pc:sldMkLst>
      </pc:sldChg>
      <pc:sldChg chg="del">
        <pc:chgData name="Celine Ankjær Jeppesen" userId="d1cb0c86-be62-46c5-b167-e90933f71c53" providerId="ADAL" clId="{D68AF4BB-D736-4B5F-80B4-E4BDD598A985}" dt="2025-05-15T08:22:22.119" v="1" actId="47"/>
        <pc:sldMkLst>
          <pc:docMk/>
          <pc:sldMk cId="1996372536" sldId="274"/>
        </pc:sldMkLst>
      </pc:sldChg>
      <pc:sldChg chg="del">
        <pc:chgData name="Celine Ankjær Jeppesen" userId="d1cb0c86-be62-46c5-b167-e90933f71c53" providerId="ADAL" clId="{D68AF4BB-D736-4B5F-80B4-E4BDD598A985}" dt="2025-05-15T08:22:22.119" v="1" actId="47"/>
        <pc:sldMkLst>
          <pc:docMk/>
          <pc:sldMk cId="2230256086" sldId="275"/>
        </pc:sldMkLst>
      </pc:sldChg>
      <pc:sldChg chg="del">
        <pc:chgData name="Celine Ankjær Jeppesen" userId="d1cb0c86-be62-46c5-b167-e90933f71c53" providerId="ADAL" clId="{D68AF4BB-D736-4B5F-80B4-E4BDD598A985}" dt="2025-05-15T08:22:22.119" v="1" actId="47"/>
        <pc:sldMkLst>
          <pc:docMk/>
          <pc:sldMk cId="2397841078" sldId="276"/>
        </pc:sldMkLst>
      </pc:sldChg>
      <pc:sldChg chg="del">
        <pc:chgData name="Celine Ankjær Jeppesen" userId="d1cb0c86-be62-46c5-b167-e90933f71c53" providerId="ADAL" clId="{D68AF4BB-D736-4B5F-80B4-E4BDD598A985}" dt="2025-05-15T08:22:22.119" v="1" actId="47"/>
        <pc:sldMkLst>
          <pc:docMk/>
          <pc:sldMk cId="3248277999" sldId="277"/>
        </pc:sldMkLst>
      </pc:sldChg>
      <pc:sldChg chg="del">
        <pc:chgData name="Celine Ankjær Jeppesen" userId="d1cb0c86-be62-46c5-b167-e90933f71c53" providerId="ADAL" clId="{D68AF4BB-D736-4B5F-80B4-E4BDD598A985}" dt="2025-05-15T08:22:22.119" v="1" actId="47"/>
        <pc:sldMkLst>
          <pc:docMk/>
          <pc:sldMk cId="2923398627" sldId="286"/>
        </pc:sldMkLst>
      </pc:sldChg>
      <pc:sldChg chg="del">
        <pc:chgData name="Celine Ankjær Jeppesen" userId="d1cb0c86-be62-46c5-b167-e90933f71c53" providerId="ADAL" clId="{D68AF4BB-D736-4B5F-80B4-E4BDD598A985}" dt="2025-05-15T08:22:22.119" v="1" actId="47"/>
        <pc:sldMkLst>
          <pc:docMk/>
          <pc:sldMk cId="2810469771" sldId="287"/>
        </pc:sldMkLst>
      </pc:sldChg>
      <pc:sldChg chg="del">
        <pc:chgData name="Celine Ankjær Jeppesen" userId="d1cb0c86-be62-46c5-b167-e90933f71c53" providerId="ADAL" clId="{D68AF4BB-D736-4B5F-80B4-E4BDD598A985}" dt="2025-05-15T08:22:12.562" v="0" actId="47"/>
        <pc:sldMkLst>
          <pc:docMk/>
          <pc:sldMk cId="3578055575" sldId="300"/>
        </pc:sldMkLst>
      </pc:sldChg>
      <pc:sldChg chg="del">
        <pc:chgData name="Celine Ankjær Jeppesen" userId="d1cb0c86-be62-46c5-b167-e90933f71c53" providerId="ADAL" clId="{D68AF4BB-D736-4B5F-80B4-E4BDD598A985}" dt="2025-05-15T08:22:12.562" v="0" actId="47"/>
        <pc:sldMkLst>
          <pc:docMk/>
          <pc:sldMk cId="1971230663" sldId="302"/>
        </pc:sldMkLst>
      </pc:sldChg>
      <pc:sldChg chg="del">
        <pc:chgData name="Celine Ankjær Jeppesen" userId="d1cb0c86-be62-46c5-b167-e90933f71c53" providerId="ADAL" clId="{D68AF4BB-D736-4B5F-80B4-E4BDD598A985}" dt="2025-05-15T08:22:12.562" v="0" actId="47"/>
        <pc:sldMkLst>
          <pc:docMk/>
          <pc:sldMk cId="545962160" sldId="303"/>
        </pc:sldMkLst>
      </pc:sldChg>
      <pc:sldChg chg="del">
        <pc:chgData name="Celine Ankjær Jeppesen" userId="d1cb0c86-be62-46c5-b167-e90933f71c53" providerId="ADAL" clId="{D68AF4BB-D736-4B5F-80B4-E4BDD598A985}" dt="2025-05-15T08:22:12.562" v="0" actId="47"/>
        <pc:sldMkLst>
          <pc:docMk/>
          <pc:sldMk cId="4125124540" sldId="305"/>
        </pc:sldMkLst>
      </pc:sldChg>
      <pc:sldChg chg="del">
        <pc:chgData name="Celine Ankjær Jeppesen" userId="d1cb0c86-be62-46c5-b167-e90933f71c53" providerId="ADAL" clId="{D68AF4BB-D736-4B5F-80B4-E4BDD598A985}" dt="2025-05-15T08:22:22.119" v="1" actId="47"/>
        <pc:sldMkLst>
          <pc:docMk/>
          <pc:sldMk cId="1554521272" sldId="306"/>
        </pc:sldMkLst>
      </pc:sldChg>
      <pc:sldChg chg="del">
        <pc:chgData name="Celine Ankjær Jeppesen" userId="d1cb0c86-be62-46c5-b167-e90933f71c53" providerId="ADAL" clId="{D68AF4BB-D736-4B5F-80B4-E4BDD598A985}" dt="2025-05-15T08:22:12.562" v="0" actId="47"/>
        <pc:sldMkLst>
          <pc:docMk/>
          <pc:sldMk cId="3333638631" sldId="307"/>
        </pc:sldMkLst>
      </pc:sldChg>
      <pc:sldChg chg="del">
        <pc:chgData name="Celine Ankjær Jeppesen" userId="d1cb0c86-be62-46c5-b167-e90933f71c53" providerId="ADAL" clId="{D68AF4BB-D736-4B5F-80B4-E4BDD598A985}" dt="2025-05-15T08:22:12.562" v="0" actId="47"/>
        <pc:sldMkLst>
          <pc:docMk/>
          <pc:sldMk cId="777582623" sldId="309"/>
        </pc:sldMkLst>
      </pc:sldChg>
      <pc:sldChg chg="del">
        <pc:chgData name="Celine Ankjær Jeppesen" userId="d1cb0c86-be62-46c5-b167-e90933f71c53" providerId="ADAL" clId="{D68AF4BB-D736-4B5F-80B4-E4BDD598A985}" dt="2025-05-15T08:22:12.562" v="0" actId="47"/>
        <pc:sldMkLst>
          <pc:docMk/>
          <pc:sldMk cId="2238695209" sldId="310"/>
        </pc:sldMkLst>
      </pc:sldChg>
      <pc:sldChg chg="del">
        <pc:chgData name="Celine Ankjær Jeppesen" userId="d1cb0c86-be62-46c5-b167-e90933f71c53" providerId="ADAL" clId="{D68AF4BB-D736-4B5F-80B4-E4BDD598A985}" dt="2025-05-15T08:22:12.562" v="0" actId="47"/>
        <pc:sldMkLst>
          <pc:docMk/>
          <pc:sldMk cId="3236650668" sldId="312"/>
        </pc:sldMkLst>
      </pc:sldChg>
      <pc:sldChg chg="del">
        <pc:chgData name="Celine Ankjær Jeppesen" userId="d1cb0c86-be62-46c5-b167-e90933f71c53" providerId="ADAL" clId="{D68AF4BB-D736-4B5F-80B4-E4BDD598A985}" dt="2025-05-15T08:22:22.119" v="1" actId="47"/>
        <pc:sldMkLst>
          <pc:docMk/>
          <pc:sldMk cId="1337899767" sldId="333"/>
        </pc:sldMkLst>
      </pc:sldChg>
      <pc:sldChg chg="del">
        <pc:chgData name="Celine Ankjær Jeppesen" userId="d1cb0c86-be62-46c5-b167-e90933f71c53" providerId="ADAL" clId="{D68AF4BB-D736-4B5F-80B4-E4BDD598A985}" dt="2025-05-15T08:22:22.119" v="1" actId="47"/>
        <pc:sldMkLst>
          <pc:docMk/>
          <pc:sldMk cId="2615863533" sldId="334"/>
        </pc:sldMkLst>
      </pc:sldChg>
      <pc:sldChg chg="del">
        <pc:chgData name="Celine Ankjær Jeppesen" userId="d1cb0c86-be62-46c5-b167-e90933f71c53" providerId="ADAL" clId="{D68AF4BB-D736-4B5F-80B4-E4BDD598A985}" dt="2025-05-15T08:22:22.119" v="1" actId="47"/>
        <pc:sldMkLst>
          <pc:docMk/>
          <pc:sldMk cId="4063285993" sldId="336"/>
        </pc:sldMkLst>
      </pc:sldChg>
      <pc:sldChg chg="del">
        <pc:chgData name="Celine Ankjær Jeppesen" userId="d1cb0c86-be62-46c5-b167-e90933f71c53" providerId="ADAL" clId="{D68AF4BB-D736-4B5F-80B4-E4BDD598A985}" dt="2025-05-15T08:22:22.119" v="1" actId="47"/>
        <pc:sldMkLst>
          <pc:docMk/>
          <pc:sldMk cId="1367578880" sldId="337"/>
        </pc:sldMkLst>
      </pc:sldChg>
      <pc:sldChg chg="del">
        <pc:chgData name="Celine Ankjær Jeppesen" userId="d1cb0c86-be62-46c5-b167-e90933f71c53" providerId="ADAL" clId="{D68AF4BB-D736-4B5F-80B4-E4BDD598A985}" dt="2025-05-15T08:22:22.119" v="1" actId="47"/>
        <pc:sldMkLst>
          <pc:docMk/>
          <pc:sldMk cId="3414697825" sldId="341"/>
        </pc:sldMkLst>
      </pc:sldChg>
      <pc:sldChg chg="del">
        <pc:chgData name="Celine Ankjær Jeppesen" userId="d1cb0c86-be62-46c5-b167-e90933f71c53" providerId="ADAL" clId="{D68AF4BB-D736-4B5F-80B4-E4BDD598A985}" dt="2025-05-15T08:22:22.119" v="1" actId="47"/>
        <pc:sldMkLst>
          <pc:docMk/>
          <pc:sldMk cId="2087042416" sldId="342"/>
        </pc:sldMkLst>
      </pc:sldChg>
      <pc:sldChg chg="del">
        <pc:chgData name="Celine Ankjær Jeppesen" userId="d1cb0c86-be62-46c5-b167-e90933f71c53" providerId="ADAL" clId="{D68AF4BB-D736-4B5F-80B4-E4BDD598A985}" dt="2025-05-15T08:22:22.119" v="1" actId="47"/>
        <pc:sldMkLst>
          <pc:docMk/>
          <pc:sldMk cId="557696734" sldId="343"/>
        </pc:sldMkLst>
      </pc:sldChg>
      <pc:sldChg chg="del">
        <pc:chgData name="Celine Ankjær Jeppesen" userId="d1cb0c86-be62-46c5-b167-e90933f71c53" providerId="ADAL" clId="{D68AF4BB-D736-4B5F-80B4-E4BDD598A985}" dt="2025-05-15T08:22:22.119" v="1" actId="47"/>
        <pc:sldMkLst>
          <pc:docMk/>
          <pc:sldMk cId="4247736071" sldId="344"/>
        </pc:sldMkLst>
      </pc:sldChg>
      <pc:sldChg chg="del">
        <pc:chgData name="Celine Ankjær Jeppesen" userId="d1cb0c86-be62-46c5-b167-e90933f71c53" providerId="ADAL" clId="{D68AF4BB-D736-4B5F-80B4-E4BDD598A985}" dt="2025-05-15T08:22:22.119" v="1" actId="47"/>
        <pc:sldMkLst>
          <pc:docMk/>
          <pc:sldMk cId="890683431" sldId="345"/>
        </pc:sldMkLst>
      </pc:sldChg>
      <pc:sldChg chg="del">
        <pc:chgData name="Celine Ankjær Jeppesen" userId="d1cb0c86-be62-46c5-b167-e90933f71c53" providerId="ADAL" clId="{D68AF4BB-D736-4B5F-80B4-E4BDD598A985}" dt="2025-05-15T08:22:22.119" v="1" actId="47"/>
        <pc:sldMkLst>
          <pc:docMk/>
          <pc:sldMk cId="2981254927" sldId="349"/>
        </pc:sldMkLst>
      </pc:sldChg>
      <pc:sldChg chg="del">
        <pc:chgData name="Celine Ankjær Jeppesen" userId="d1cb0c86-be62-46c5-b167-e90933f71c53" providerId="ADAL" clId="{D68AF4BB-D736-4B5F-80B4-E4BDD598A985}" dt="2025-05-15T08:22:22.119" v="1" actId="47"/>
        <pc:sldMkLst>
          <pc:docMk/>
          <pc:sldMk cId="4256665339" sldId="351"/>
        </pc:sldMkLst>
      </pc:sldChg>
      <pc:sldChg chg="del">
        <pc:chgData name="Celine Ankjær Jeppesen" userId="d1cb0c86-be62-46c5-b167-e90933f71c53" providerId="ADAL" clId="{D68AF4BB-D736-4B5F-80B4-E4BDD598A985}" dt="2025-05-15T08:22:22.119" v="1" actId="47"/>
        <pc:sldMkLst>
          <pc:docMk/>
          <pc:sldMk cId="1861829151" sldId="353"/>
        </pc:sldMkLst>
      </pc:sldChg>
      <pc:sldChg chg="del">
        <pc:chgData name="Celine Ankjær Jeppesen" userId="d1cb0c86-be62-46c5-b167-e90933f71c53" providerId="ADAL" clId="{D68AF4BB-D736-4B5F-80B4-E4BDD598A985}" dt="2025-05-15T08:22:22.119" v="1" actId="47"/>
        <pc:sldMkLst>
          <pc:docMk/>
          <pc:sldMk cId="1862979236" sldId="355"/>
        </pc:sldMkLst>
      </pc:sldChg>
      <pc:sldChg chg="del">
        <pc:chgData name="Celine Ankjær Jeppesen" userId="d1cb0c86-be62-46c5-b167-e90933f71c53" providerId="ADAL" clId="{D68AF4BB-D736-4B5F-80B4-E4BDD598A985}" dt="2025-05-15T08:22:22.119" v="1" actId="47"/>
        <pc:sldMkLst>
          <pc:docMk/>
          <pc:sldMk cId="2628800329" sldId="358"/>
        </pc:sldMkLst>
      </pc:sldChg>
      <pc:sldChg chg="del">
        <pc:chgData name="Celine Ankjær Jeppesen" userId="d1cb0c86-be62-46c5-b167-e90933f71c53" providerId="ADAL" clId="{D68AF4BB-D736-4B5F-80B4-E4BDD598A985}" dt="2025-05-15T08:22:22.119" v="1" actId="47"/>
        <pc:sldMkLst>
          <pc:docMk/>
          <pc:sldMk cId="4189213992" sldId="362"/>
        </pc:sldMkLst>
      </pc:sldChg>
      <pc:sldChg chg="del">
        <pc:chgData name="Celine Ankjær Jeppesen" userId="d1cb0c86-be62-46c5-b167-e90933f71c53" providerId="ADAL" clId="{D68AF4BB-D736-4B5F-80B4-E4BDD598A985}" dt="2025-05-15T08:22:22.119" v="1" actId="47"/>
        <pc:sldMkLst>
          <pc:docMk/>
          <pc:sldMk cId="2515989067" sldId="363"/>
        </pc:sldMkLst>
      </pc:sldChg>
      <pc:sldChg chg="del">
        <pc:chgData name="Celine Ankjær Jeppesen" userId="d1cb0c86-be62-46c5-b167-e90933f71c53" providerId="ADAL" clId="{D68AF4BB-D736-4B5F-80B4-E4BDD598A985}" dt="2025-05-15T08:22:22.119" v="1" actId="47"/>
        <pc:sldMkLst>
          <pc:docMk/>
          <pc:sldMk cId="1995342800" sldId="365"/>
        </pc:sldMkLst>
      </pc:sldChg>
      <pc:sldChg chg="del">
        <pc:chgData name="Celine Ankjær Jeppesen" userId="d1cb0c86-be62-46c5-b167-e90933f71c53" providerId="ADAL" clId="{D68AF4BB-D736-4B5F-80B4-E4BDD598A985}" dt="2025-05-15T08:22:22.119" v="1" actId="47"/>
        <pc:sldMkLst>
          <pc:docMk/>
          <pc:sldMk cId="1728304503" sldId="367"/>
        </pc:sldMkLst>
      </pc:sldChg>
      <pc:sldChg chg="del">
        <pc:chgData name="Celine Ankjær Jeppesen" userId="d1cb0c86-be62-46c5-b167-e90933f71c53" providerId="ADAL" clId="{D68AF4BB-D736-4B5F-80B4-E4BDD598A985}" dt="2025-05-15T08:22:22.119" v="1" actId="47"/>
        <pc:sldMkLst>
          <pc:docMk/>
          <pc:sldMk cId="2717587008" sldId="369"/>
        </pc:sldMkLst>
      </pc:sldChg>
      <pc:sldChg chg="del">
        <pc:chgData name="Celine Ankjær Jeppesen" userId="d1cb0c86-be62-46c5-b167-e90933f71c53" providerId="ADAL" clId="{D68AF4BB-D736-4B5F-80B4-E4BDD598A985}" dt="2025-05-15T08:22:22.119" v="1" actId="47"/>
        <pc:sldMkLst>
          <pc:docMk/>
          <pc:sldMk cId="3408388146" sldId="370"/>
        </pc:sldMkLst>
      </pc:sldChg>
      <pc:sldChg chg="del">
        <pc:chgData name="Celine Ankjær Jeppesen" userId="d1cb0c86-be62-46c5-b167-e90933f71c53" providerId="ADAL" clId="{D68AF4BB-D736-4B5F-80B4-E4BDD598A985}" dt="2025-05-15T08:22:22.119" v="1" actId="47"/>
        <pc:sldMkLst>
          <pc:docMk/>
          <pc:sldMk cId="1584526110" sldId="372"/>
        </pc:sldMkLst>
      </pc:sldChg>
      <pc:sldChg chg="del">
        <pc:chgData name="Celine Ankjær Jeppesen" userId="d1cb0c86-be62-46c5-b167-e90933f71c53" providerId="ADAL" clId="{D68AF4BB-D736-4B5F-80B4-E4BDD598A985}" dt="2025-05-15T08:22:22.119" v="1" actId="47"/>
        <pc:sldMkLst>
          <pc:docMk/>
          <pc:sldMk cId="1821207454" sldId="440"/>
        </pc:sldMkLst>
      </pc:sldChg>
      <pc:sldChg chg="del">
        <pc:chgData name="Celine Ankjær Jeppesen" userId="d1cb0c86-be62-46c5-b167-e90933f71c53" providerId="ADAL" clId="{D68AF4BB-D736-4B5F-80B4-E4BDD598A985}" dt="2025-05-15T08:22:12.562" v="0" actId="47"/>
        <pc:sldMkLst>
          <pc:docMk/>
          <pc:sldMk cId="3728845425" sldId="441"/>
        </pc:sldMkLst>
      </pc:sldChg>
      <pc:sldChg chg="del">
        <pc:chgData name="Celine Ankjær Jeppesen" userId="d1cb0c86-be62-46c5-b167-e90933f71c53" providerId="ADAL" clId="{D68AF4BB-D736-4B5F-80B4-E4BDD598A985}" dt="2025-05-15T08:22:12.562" v="0" actId="47"/>
        <pc:sldMkLst>
          <pc:docMk/>
          <pc:sldMk cId="321129556" sldId="449"/>
        </pc:sldMkLst>
      </pc:sldChg>
      <pc:sldChg chg="del">
        <pc:chgData name="Celine Ankjær Jeppesen" userId="d1cb0c86-be62-46c5-b167-e90933f71c53" providerId="ADAL" clId="{D68AF4BB-D736-4B5F-80B4-E4BDD598A985}" dt="2025-05-15T08:22:22.119" v="1" actId="47"/>
        <pc:sldMkLst>
          <pc:docMk/>
          <pc:sldMk cId="1046576778" sldId="454"/>
        </pc:sldMkLst>
      </pc:sldChg>
      <pc:sldChg chg="del">
        <pc:chgData name="Celine Ankjær Jeppesen" userId="d1cb0c86-be62-46c5-b167-e90933f71c53" providerId="ADAL" clId="{D68AF4BB-D736-4B5F-80B4-E4BDD598A985}" dt="2025-05-15T08:22:22.119" v="1" actId="47"/>
        <pc:sldMkLst>
          <pc:docMk/>
          <pc:sldMk cId="541174136" sldId="455"/>
        </pc:sldMkLst>
      </pc:sldChg>
      <pc:sldChg chg="del">
        <pc:chgData name="Celine Ankjær Jeppesen" userId="d1cb0c86-be62-46c5-b167-e90933f71c53" providerId="ADAL" clId="{D68AF4BB-D736-4B5F-80B4-E4BDD598A985}" dt="2025-05-15T08:22:22.119" v="1" actId="47"/>
        <pc:sldMkLst>
          <pc:docMk/>
          <pc:sldMk cId="1151325350" sldId="456"/>
        </pc:sldMkLst>
      </pc:sldChg>
      <pc:sldChg chg="del">
        <pc:chgData name="Celine Ankjær Jeppesen" userId="d1cb0c86-be62-46c5-b167-e90933f71c53" providerId="ADAL" clId="{D68AF4BB-D736-4B5F-80B4-E4BDD598A985}" dt="2025-05-15T08:22:22.119" v="1" actId="47"/>
        <pc:sldMkLst>
          <pc:docMk/>
          <pc:sldMk cId="227273117" sldId="457"/>
        </pc:sldMkLst>
      </pc:sldChg>
      <pc:sldChg chg="del">
        <pc:chgData name="Celine Ankjær Jeppesen" userId="d1cb0c86-be62-46c5-b167-e90933f71c53" providerId="ADAL" clId="{D68AF4BB-D736-4B5F-80B4-E4BDD598A985}" dt="2025-05-15T08:22:22.119" v="1" actId="47"/>
        <pc:sldMkLst>
          <pc:docMk/>
          <pc:sldMk cId="1908876442" sldId="465"/>
        </pc:sldMkLst>
      </pc:sldChg>
      <pc:sldChg chg="del">
        <pc:chgData name="Celine Ankjær Jeppesen" userId="d1cb0c86-be62-46c5-b167-e90933f71c53" providerId="ADAL" clId="{D68AF4BB-D736-4B5F-80B4-E4BDD598A985}" dt="2025-05-15T08:22:22.119" v="1" actId="47"/>
        <pc:sldMkLst>
          <pc:docMk/>
          <pc:sldMk cId="650931747" sldId="468"/>
        </pc:sldMkLst>
      </pc:sldChg>
      <pc:sldChg chg="del">
        <pc:chgData name="Celine Ankjær Jeppesen" userId="d1cb0c86-be62-46c5-b167-e90933f71c53" providerId="ADAL" clId="{D68AF4BB-D736-4B5F-80B4-E4BDD598A985}" dt="2025-05-15T08:22:22.119" v="1" actId="47"/>
        <pc:sldMkLst>
          <pc:docMk/>
          <pc:sldMk cId="422060244" sldId="469"/>
        </pc:sldMkLst>
      </pc:sldChg>
      <pc:sldChg chg="del">
        <pc:chgData name="Celine Ankjær Jeppesen" userId="d1cb0c86-be62-46c5-b167-e90933f71c53" providerId="ADAL" clId="{D68AF4BB-D736-4B5F-80B4-E4BDD598A985}" dt="2025-05-15T08:22:22.119" v="1" actId="47"/>
        <pc:sldMkLst>
          <pc:docMk/>
          <pc:sldMk cId="562586932" sldId="471"/>
        </pc:sldMkLst>
      </pc:sldChg>
      <pc:sldChg chg="del">
        <pc:chgData name="Celine Ankjær Jeppesen" userId="d1cb0c86-be62-46c5-b167-e90933f71c53" providerId="ADAL" clId="{D68AF4BB-D736-4B5F-80B4-E4BDD598A985}" dt="2025-05-15T08:22:22.119" v="1" actId="47"/>
        <pc:sldMkLst>
          <pc:docMk/>
          <pc:sldMk cId="2855151222" sldId="474"/>
        </pc:sldMkLst>
      </pc:sldChg>
      <pc:sldChg chg="del">
        <pc:chgData name="Celine Ankjær Jeppesen" userId="d1cb0c86-be62-46c5-b167-e90933f71c53" providerId="ADAL" clId="{D68AF4BB-D736-4B5F-80B4-E4BDD598A985}" dt="2025-05-15T08:22:22.119" v="1" actId="47"/>
        <pc:sldMkLst>
          <pc:docMk/>
          <pc:sldMk cId="976054069" sldId="475"/>
        </pc:sldMkLst>
      </pc:sldChg>
      <pc:sldChg chg="del">
        <pc:chgData name="Celine Ankjær Jeppesen" userId="d1cb0c86-be62-46c5-b167-e90933f71c53" providerId="ADAL" clId="{D68AF4BB-D736-4B5F-80B4-E4BDD598A985}" dt="2025-05-15T08:22:22.119" v="1" actId="47"/>
        <pc:sldMkLst>
          <pc:docMk/>
          <pc:sldMk cId="1405010214" sldId="477"/>
        </pc:sldMkLst>
      </pc:sldChg>
      <pc:sldChg chg="del">
        <pc:chgData name="Celine Ankjær Jeppesen" userId="d1cb0c86-be62-46c5-b167-e90933f71c53" providerId="ADAL" clId="{D68AF4BB-D736-4B5F-80B4-E4BDD598A985}" dt="2025-05-15T08:22:22.119" v="1" actId="47"/>
        <pc:sldMkLst>
          <pc:docMk/>
          <pc:sldMk cId="1003134948" sldId="480"/>
        </pc:sldMkLst>
      </pc:sldChg>
      <pc:sldChg chg="del">
        <pc:chgData name="Celine Ankjær Jeppesen" userId="d1cb0c86-be62-46c5-b167-e90933f71c53" providerId="ADAL" clId="{D68AF4BB-D736-4B5F-80B4-E4BDD598A985}" dt="2025-05-15T08:22:22.119" v="1" actId="47"/>
        <pc:sldMkLst>
          <pc:docMk/>
          <pc:sldMk cId="2219608562" sldId="481"/>
        </pc:sldMkLst>
      </pc:sldChg>
      <pc:sldChg chg="del">
        <pc:chgData name="Celine Ankjær Jeppesen" userId="d1cb0c86-be62-46c5-b167-e90933f71c53" providerId="ADAL" clId="{D68AF4BB-D736-4B5F-80B4-E4BDD598A985}" dt="2025-05-15T08:22:12.562" v="0" actId="47"/>
        <pc:sldMkLst>
          <pc:docMk/>
          <pc:sldMk cId="809098115" sldId="482"/>
        </pc:sldMkLst>
      </pc:sldChg>
      <pc:sldChg chg="del">
        <pc:chgData name="Celine Ankjær Jeppesen" userId="d1cb0c86-be62-46c5-b167-e90933f71c53" providerId="ADAL" clId="{D68AF4BB-D736-4B5F-80B4-E4BDD598A985}" dt="2025-05-15T08:22:27.094" v="2" actId="47"/>
        <pc:sldMkLst>
          <pc:docMk/>
          <pc:sldMk cId="1323698724" sldId="484"/>
        </pc:sldMkLst>
      </pc:sldChg>
      <pc:sldChg chg="del">
        <pc:chgData name="Celine Ankjær Jeppesen" userId="d1cb0c86-be62-46c5-b167-e90933f71c53" providerId="ADAL" clId="{D68AF4BB-D736-4B5F-80B4-E4BDD598A985}" dt="2025-05-15T08:22:22.119" v="1" actId="47"/>
        <pc:sldMkLst>
          <pc:docMk/>
          <pc:sldMk cId="1392677002" sldId="485"/>
        </pc:sldMkLst>
      </pc:sldChg>
      <pc:sldChg chg="del">
        <pc:chgData name="Celine Ankjær Jeppesen" userId="d1cb0c86-be62-46c5-b167-e90933f71c53" providerId="ADAL" clId="{D68AF4BB-D736-4B5F-80B4-E4BDD598A985}" dt="2025-05-15T08:22:22.119" v="1" actId="47"/>
        <pc:sldMkLst>
          <pc:docMk/>
          <pc:sldMk cId="3053380731" sldId="486"/>
        </pc:sldMkLst>
      </pc:sldChg>
      <pc:sldChg chg="del">
        <pc:chgData name="Celine Ankjær Jeppesen" userId="d1cb0c86-be62-46c5-b167-e90933f71c53" providerId="ADAL" clId="{D68AF4BB-D736-4B5F-80B4-E4BDD598A985}" dt="2025-05-15T08:22:22.119" v="1" actId="47"/>
        <pc:sldMkLst>
          <pc:docMk/>
          <pc:sldMk cId="1413381467" sldId="48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9022C4-2977-B14C-9D23-B8F528C50E17}" type="datetimeFigureOut">
              <a:rPr lang="da-DK" smtClean="0"/>
              <a:t>15-05-2025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F2175B-0167-B340-A3BF-614878EE910E}" type="slidenum">
              <a:rPr lang="da-DK" smtClean="0"/>
              <a:t>‹nr.›</a:t>
            </a:fld>
            <a:endParaRPr lang="da-DK"/>
          </a:p>
        </p:txBody>
      </p:sp>
    </p:spTree>
    <p:extLst>
      <p:ext uri="{BB962C8B-B14F-4D97-AF65-F5344CB8AC3E}">
        <p14:creationId xmlns:p14="http://schemas.microsoft.com/office/powerpoint/2010/main" val="497677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A0E50-3C93-B66D-BB9B-61E76D5DA176}"/>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2CADA3B-64F1-B1CC-C148-D4306DCC9590}"/>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EAD3E8C0-E33B-6A1B-5D54-8CE6DC057856}"/>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6C060617-020C-1C7D-6954-167541B26BDD}"/>
              </a:ext>
            </a:extLst>
          </p:cNvPr>
          <p:cNvSpPr>
            <a:spLocks noGrp="1"/>
          </p:cNvSpPr>
          <p:nvPr>
            <p:ph type="sldNum" sz="quarter" idx="5"/>
          </p:nvPr>
        </p:nvSpPr>
        <p:spPr/>
        <p:txBody>
          <a:bodyPr/>
          <a:lstStyle/>
          <a:p>
            <a:fld id="{C3F2175B-0167-B340-A3BF-614878EE910E}" type="slidenum">
              <a:rPr lang="da-DK" smtClean="0"/>
              <a:t>1</a:t>
            </a:fld>
            <a:endParaRPr lang="da-DK"/>
          </a:p>
        </p:txBody>
      </p:sp>
    </p:spTree>
    <p:extLst>
      <p:ext uri="{BB962C8B-B14F-4D97-AF65-F5344CB8AC3E}">
        <p14:creationId xmlns:p14="http://schemas.microsoft.com/office/powerpoint/2010/main" val="40887146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D76F-C34A-4530-884E-8B0F936B9C7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DB5ACEC9-972A-D7FB-CC5F-2C83C3BEFBC8}"/>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F9A8994-F5B5-8943-295E-1BFB76A2700E}"/>
              </a:ext>
            </a:extLst>
          </p:cNvPr>
          <p:cNvSpPr>
            <a:spLocks noGrp="1"/>
          </p:cNvSpPr>
          <p:nvPr>
            <p:ph type="body" idx="1"/>
          </p:nvPr>
        </p:nvSpPr>
        <p:spPr/>
        <p:txBody>
          <a:bodyPr/>
          <a:lstStyle/>
          <a:p>
            <a:r>
              <a:rPr lang="da-DK"/>
              <a:t>Baggrundsviden:</a:t>
            </a:r>
            <a:endParaRPr lang="en-US"/>
          </a:p>
          <a:p>
            <a:r>
              <a:rPr lang="da-DK"/>
              <a:t>I filmen  får eleverne indblik i, hvad der sker ved et opkalde til 1-1-2 ved mistanke om hjertestop. </a:t>
            </a:r>
            <a:endParaRPr lang="en-US"/>
          </a:p>
          <a:p>
            <a:r>
              <a:rPr lang="da-DK"/>
              <a:t>Det er vigtigt, at eleverne ringer 1-1-2, selvom de kan være usikre på, om der er tale om et hjertestop. </a:t>
            </a:r>
            <a:endParaRPr lang="en-US"/>
          </a:p>
          <a:p>
            <a:r>
              <a:rPr lang="da-DK"/>
              <a:t>Medarbejderne på 1-1-2, vil hjælpe med at vurdere, om det er alvorligt, og om der skal sendes en ambulance. </a:t>
            </a:r>
            <a:endParaRPr lang="en-US"/>
          </a:p>
          <a:p>
            <a:endParaRPr lang="da-DK"/>
          </a:p>
        </p:txBody>
      </p:sp>
      <p:sp>
        <p:nvSpPr>
          <p:cNvPr id="4" name="Pladsholder til slidenummer 3">
            <a:extLst>
              <a:ext uri="{FF2B5EF4-FFF2-40B4-BE49-F238E27FC236}">
                <a16:creationId xmlns:a16="http://schemas.microsoft.com/office/drawing/2014/main" id="{3C120154-646C-CECE-79F7-9B33B8D738A8}"/>
              </a:ext>
            </a:extLst>
          </p:cNvPr>
          <p:cNvSpPr>
            <a:spLocks noGrp="1"/>
          </p:cNvSpPr>
          <p:nvPr>
            <p:ph type="sldNum" sz="quarter" idx="5"/>
          </p:nvPr>
        </p:nvSpPr>
        <p:spPr/>
        <p:txBody>
          <a:bodyPr/>
          <a:lstStyle/>
          <a:p>
            <a:fld id="{C3F2175B-0167-B340-A3BF-614878EE910E}" type="slidenum">
              <a:rPr lang="da-DK" smtClean="0"/>
              <a:t>10</a:t>
            </a:fld>
            <a:endParaRPr lang="da-DK"/>
          </a:p>
        </p:txBody>
      </p:sp>
    </p:spTree>
    <p:extLst>
      <p:ext uri="{BB962C8B-B14F-4D97-AF65-F5344CB8AC3E}">
        <p14:creationId xmlns:p14="http://schemas.microsoft.com/office/powerpoint/2010/main" val="3127070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err="1">
                <a:solidFill>
                  <a:srgbClr val="000000"/>
                </a:solidFill>
                <a:latin typeface="Arial"/>
                <a:cs typeface="Arial"/>
              </a:rPr>
              <a:t>Baggrunsviden</a:t>
            </a:r>
            <a:r>
              <a:rPr lang="da-DK" sz="1800">
                <a:solidFill>
                  <a:srgbClr val="000000"/>
                </a:solidFill>
                <a:latin typeface="Arial"/>
                <a:cs typeface="Arial"/>
              </a:rPr>
              <a:t>: </a:t>
            </a:r>
            <a:endParaRPr lang="da-DK">
              <a:solidFill>
                <a:srgbClr val="000000"/>
              </a:solidFill>
              <a:latin typeface="Arial"/>
              <a:cs typeface="Arial"/>
            </a:endParaRPr>
          </a:p>
          <a:p>
            <a:r>
              <a:rPr lang="da-DK" sz="1800">
                <a:solidFill>
                  <a:srgbClr val="000000"/>
                </a:solidFill>
                <a:latin typeface="Arial"/>
                <a:cs typeface="Arial"/>
              </a:rPr>
              <a:t>Husk at eleverne kun skal lade som om, at de ringer til 1-1-2.</a:t>
            </a:r>
          </a:p>
          <a:p>
            <a:r>
              <a:rPr lang="da-DK" sz="1800">
                <a:solidFill>
                  <a:srgbClr val="000000"/>
                </a:solidFill>
                <a:latin typeface="Arial"/>
                <a:cs typeface="Arial"/>
              </a:rPr>
              <a:t>Tilføj</a:t>
            </a:r>
            <a:r>
              <a:rPr lang="da-DK" sz="1800" b="0" i="0" u="none" strike="noStrike">
                <a:solidFill>
                  <a:srgbClr val="000000"/>
                </a:solidFill>
                <a:effectLst/>
                <a:latin typeface="Arial"/>
                <a:cs typeface="Arial"/>
              </a:rPr>
              <a:t> gerne her, at man også skal sige “Jeg tror det er hjertestop”, “Personen er bevidstløs" eller “Personen trækker ikke vejret”.</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Hvis de ikke får det hele med, så vil 1-1-2 alarmcentralen spørge ind til de oplysninger de mangler.</a:t>
            </a:r>
            <a:endParaRPr lang="da-DK" b="0">
              <a:effectLst/>
              <a:latin typeface="Arial"/>
              <a:cs typeface="Arial"/>
            </a:endParaRPr>
          </a:p>
          <a:p>
            <a:pPr rtl="0">
              <a:spcBef>
                <a:spcPts val="0"/>
              </a:spcBef>
              <a:spcAft>
                <a:spcPts val="1200"/>
              </a:spcAft>
            </a:pPr>
            <a:r>
              <a:rPr lang="da-DK" sz="1800" b="0" i="0" u="none" strike="noStrike">
                <a:solidFill>
                  <a:srgbClr val="595959"/>
                </a:solidFill>
                <a:effectLst/>
                <a:latin typeface="Arial"/>
                <a:cs typeface="Arial"/>
              </a:rPr>
              <a:t>Alarmcentralen vil bede dig sætte mobilen på højtaler.</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11</a:t>
            </a:fld>
            <a:endParaRPr lang="da-DK"/>
          </a:p>
        </p:txBody>
      </p:sp>
    </p:spTree>
    <p:extLst>
      <p:ext uri="{BB962C8B-B14F-4D97-AF65-F5344CB8AC3E}">
        <p14:creationId xmlns:p14="http://schemas.microsoft.com/office/powerpoint/2010/main" val="30833395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0487A-B992-2792-1916-0B11B882E6E8}"/>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609E00D-BC91-F01A-C828-4F606752F48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3EAB5FD-6F53-0545-AF7E-DC5004C5154C}"/>
              </a:ext>
            </a:extLst>
          </p:cNvPr>
          <p:cNvSpPr>
            <a:spLocks noGrp="1"/>
          </p:cNvSpPr>
          <p:nvPr>
            <p:ph type="body" idx="1"/>
          </p:nvPr>
        </p:nvSpPr>
        <p:spPr/>
        <p:txBody>
          <a:bodyPr/>
          <a:lstStyle/>
          <a:p>
            <a:r>
              <a:rPr lang="da-DK" b="1"/>
              <a:t>Praktisk information:</a:t>
            </a:r>
            <a:endParaRPr lang="en-US" b="1"/>
          </a:p>
          <a:p>
            <a:r>
              <a:rPr lang="da-DK" b="1"/>
              <a:t>Husk at sige, at eleverne skal lade som om, de ringer til 1-1-2. De skal IKKE ringe op i virkeligheden.</a:t>
            </a:r>
            <a:endParaRPr lang="en-US" b="1"/>
          </a:p>
          <a:p>
            <a:r>
              <a:rPr lang="da-DK"/>
              <a:t>Lad eleverne øve sig i at lade som om de ringer til alarmcentralen med elevarket. Lad eleverne gå rundt mellem hinanden, indtil du siger stop. Eleverne skal finde sammen to og to og stille sig med ryggen mod hinanden, mens de, med støtte fra deres kort, øver sig i at ringe 1-1-2. </a:t>
            </a:r>
            <a:endParaRPr lang="en-US"/>
          </a:p>
          <a:p>
            <a:r>
              <a:rPr lang="da-DK"/>
              <a:t>Det er vigtigt at tale med eleverne om, at de skal ringe 1-1-2, selvom de kan være usikre på, om der er tale om et hjertestop. </a:t>
            </a:r>
            <a:endParaRPr lang="en-US"/>
          </a:p>
          <a:p>
            <a:r>
              <a:rPr lang="da-DK"/>
              <a:t>Fortæl også gerne, at medarbejderne på 1-1-2 hjælper dem med at vurdere, om det er alvorligt og om der skal sendes en ambulance. </a:t>
            </a:r>
          </a:p>
          <a:p>
            <a:r>
              <a:rPr lang="da-DK"/>
              <a:t>Hvis de ikke får det hele med, vil 1-1-2 alarmcentralen spørge ind til de oplysninger, de mangler.</a:t>
            </a:r>
            <a:endParaRPr lang="da-DK">
              <a:cs typeface="+mn-lt"/>
            </a:endParaRPr>
          </a:p>
        </p:txBody>
      </p:sp>
      <p:sp>
        <p:nvSpPr>
          <p:cNvPr id="4" name="Pladsholder til slidenummer 3">
            <a:extLst>
              <a:ext uri="{FF2B5EF4-FFF2-40B4-BE49-F238E27FC236}">
                <a16:creationId xmlns:a16="http://schemas.microsoft.com/office/drawing/2014/main" id="{5C1BD766-7F90-E9A0-DC9F-6E1DD779DB7B}"/>
              </a:ext>
            </a:extLst>
          </p:cNvPr>
          <p:cNvSpPr>
            <a:spLocks noGrp="1"/>
          </p:cNvSpPr>
          <p:nvPr>
            <p:ph type="sldNum" sz="quarter" idx="5"/>
          </p:nvPr>
        </p:nvSpPr>
        <p:spPr/>
        <p:txBody>
          <a:bodyPr/>
          <a:lstStyle/>
          <a:p>
            <a:fld id="{C3F2175B-0167-B340-A3BF-614878EE910E}" type="slidenum">
              <a:rPr lang="da-DK" smtClean="0"/>
              <a:t>12</a:t>
            </a:fld>
            <a:endParaRPr lang="da-DK"/>
          </a:p>
        </p:txBody>
      </p:sp>
    </p:spTree>
    <p:extLst>
      <p:ext uri="{BB962C8B-B14F-4D97-AF65-F5344CB8AC3E}">
        <p14:creationId xmlns:p14="http://schemas.microsoft.com/office/powerpoint/2010/main" val="40203308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Sans-Serif"/>
            </a:pPr>
            <a:r>
              <a:rPr lang="en-US"/>
              <a:t>Ideer </a:t>
            </a:r>
            <a:r>
              <a:rPr lang="en-US" err="1"/>
              <a:t>til</a:t>
            </a:r>
            <a:r>
              <a:rPr lang="en-US"/>
              <a:t> </a:t>
            </a:r>
            <a:r>
              <a:rPr lang="en-US" err="1"/>
              <a:t>ord</a:t>
            </a:r>
            <a:r>
              <a:rPr lang="en-US"/>
              <a:t>, </a:t>
            </a:r>
            <a:r>
              <a:rPr lang="en-US" err="1"/>
              <a:t>faglige</a:t>
            </a:r>
            <a:r>
              <a:rPr lang="en-US"/>
              <a:t> pointer </a:t>
            </a:r>
            <a:r>
              <a:rPr lang="en-US" err="1"/>
              <a:t>og</a:t>
            </a:r>
            <a:r>
              <a:rPr lang="en-US"/>
              <a:t> </a:t>
            </a:r>
            <a:r>
              <a:rPr lang="en-US" err="1"/>
              <a:t>handlinger</a:t>
            </a:r>
          </a:p>
          <a:p>
            <a:pPr>
              <a:buFont typeface="Arial,Sans-Serif"/>
            </a:pPr>
            <a:endParaRPr lang="en-US" b="1"/>
          </a:p>
          <a:p>
            <a:pPr>
              <a:buFont typeface="Arial,Sans-Serif"/>
            </a:pPr>
            <a:r>
              <a:rPr lang="en-US" b="1" err="1"/>
              <a:t>Ordene</a:t>
            </a:r>
            <a:r>
              <a:rPr lang="en-US" b="1"/>
              <a:t> </a:t>
            </a:r>
            <a:r>
              <a:rPr lang="en-US" b="1" err="1"/>
              <a:t>kan</a:t>
            </a:r>
            <a:r>
              <a:rPr lang="en-US" b="1"/>
              <a:t> </a:t>
            </a:r>
            <a:r>
              <a:rPr lang="en-US" b="1" err="1"/>
              <a:t>fx</a:t>
            </a:r>
            <a:r>
              <a:rPr lang="en-US" b="1"/>
              <a:t> </a:t>
            </a:r>
            <a:r>
              <a:rPr lang="en-US" b="1" err="1"/>
              <a:t>være</a:t>
            </a:r>
            <a:r>
              <a:rPr lang="en-US" b="1"/>
              <a:t>:</a:t>
            </a:r>
            <a:r>
              <a:rPr lang="en-US"/>
              <a:t> </a:t>
            </a:r>
            <a:r>
              <a:rPr lang="en-US" err="1"/>
              <a:t>Sikkerhed</a:t>
            </a:r>
            <a:r>
              <a:rPr lang="en-US"/>
              <a:t>, </a:t>
            </a:r>
            <a:r>
              <a:rPr lang="en-US" err="1"/>
              <a:t>Bevidstløs</a:t>
            </a:r>
            <a:r>
              <a:rPr lang="en-US"/>
              <a:t>, Fri </a:t>
            </a:r>
            <a:r>
              <a:rPr lang="en-US" err="1"/>
              <a:t>luftvej</a:t>
            </a:r>
            <a:r>
              <a:rPr lang="en-US"/>
              <a:t>, Se-</a:t>
            </a:r>
            <a:r>
              <a:rPr lang="en-US" err="1"/>
              <a:t>Lyt</a:t>
            </a:r>
            <a:r>
              <a:rPr lang="en-US"/>
              <a:t>-</a:t>
            </a:r>
            <a:r>
              <a:rPr lang="en-US" err="1"/>
              <a:t>Føl</a:t>
            </a:r>
            <a:r>
              <a:rPr lang="en-US"/>
              <a:t>, </a:t>
            </a:r>
            <a:r>
              <a:rPr lang="en-US" err="1"/>
              <a:t>Vejrtrækning</a:t>
            </a:r>
            <a:r>
              <a:rPr lang="en-US"/>
              <a:t>, </a:t>
            </a:r>
            <a:r>
              <a:rPr lang="en-US" err="1"/>
              <a:t>Sundhedsfaglig</a:t>
            </a:r>
            <a:r>
              <a:rPr lang="en-US"/>
              <a:t> person, </a:t>
            </a:r>
            <a:r>
              <a:rPr lang="en-US" err="1"/>
              <a:t>Alarmering</a:t>
            </a:r>
            <a:endParaRPr lang="en-US"/>
          </a:p>
          <a:p>
            <a:endParaRPr lang="en-US"/>
          </a:p>
          <a:p>
            <a:r>
              <a:rPr lang="en-US" b="1" err="1"/>
              <a:t>Faglige</a:t>
            </a:r>
            <a:r>
              <a:rPr lang="en-US" b="1"/>
              <a:t> pointer </a:t>
            </a:r>
            <a:r>
              <a:rPr lang="en-US" b="1" err="1"/>
              <a:t>og</a:t>
            </a:r>
            <a:r>
              <a:rPr lang="en-US" b="1"/>
              <a:t> </a:t>
            </a:r>
            <a:r>
              <a:rPr lang="en-US" b="1" err="1"/>
              <a:t>konkrete</a:t>
            </a:r>
            <a:r>
              <a:rPr lang="en-US" b="1"/>
              <a:t> </a:t>
            </a:r>
            <a:r>
              <a:rPr lang="en-US" b="1" err="1"/>
              <a:t>handlinger</a:t>
            </a:r>
            <a:r>
              <a:rPr lang="en-US" b="1"/>
              <a:t>: </a:t>
            </a:r>
          </a:p>
          <a:p>
            <a:pPr marL="171450" indent="-171450">
              <a:buFont typeface="Arial"/>
              <a:buChar char="•"/>
            </a:pPr>
            <a:r>
              <a:rPr lang="en-US" err="1"/>
              <a:t>Undersøg</a:t>
            </a:r>
            <a:r>
              <a:rPr lang="en-US"/>
              <a:t> om </a:t>
            </a:r>
            <a:r>
              <a:rPr lang="en-US" err="1"/>
              <a:t>personen</a:t>
            </a:r>
            <a:r>
              <a:rPr lang="en-US"/>
              <a:t> er </a:t>
            </a:r>
            <a:r>
              <a:rPr lang="en-US" err="1"/>
              <a:t>ved</a:t>
            </a:r>
            <a:r>
              <a:rPr lang="en-US"/>
              <a:t> </a:t>
            </a:r>
            <a:r>
              <a:rPr lang="en-US" err="1"/>
              <a:t>bevidsthed</a:t>
            </a:r>
            <a:endParaRPr lang="en-US"/>
          </a:p>
          <a:p>
            <a:pPr marL="171450" indent="-171450">
              <a:buFont typeface="Arial"/>
              <a:buChar char="•"/>
            </a:pPr>
            <a:r>
              <a:rPr lang="en-US" err="1"/>
              <a:t>Undersøg</a:t>
            </a:r>
            <a:r>
              <a:rPr lang="en-US"/>
              <a:t> om </a:t>
            </a:r>
            <a:r>
              <a:rPr lang="en-US" err="1"/>
              <a:t>personen</a:t>
            </a:r>
            <a:r>
              <a:rPr lang="en-US"/>
              <a:t> </a:t>
            </a:r>
            <a:r>
              <a:rPr lang="en-US" err="1"/>
              <a:t>har</a:t>
            </a:r>
            <a:r>
              <a:rPr lang="en-US"/>
              <a:t> normal </a:t>
            </a:r>
            <a:r>
              <a:rPr lang="en-US" err="1"/>
              <a:t>vejrtrækning</a:t>
            </a:r>
            <a:endParaRPr lang="en-US"/>
          </a:p>
          <a:p>
            <a:pPr marL="171450" indent="-171450">
              <a:buFont typeface="Arial"/>
              <a:buChar char="•"/>
            </a:pPr>
            <a:r>
              <a:rPr lang="en-US"/>
              <a:t>Ring op </a:t>
            </a:r>
            <a:r>
              <a:rPr lang="en-US" err="1"/>
              <a:t>til</a:t>
            </a:r>
            <a:r>
              <a:rPr lang="en-US"/>
              <a:t> 1-1-2, </a:t>
            </a:r>
            <a:r>
              <a:rPr lang="en-US" err="1"/>
              <a:t>hvis</a:t>
            </a:r>
            <a:r>
              <a:rPr lang="en-US"/>
              <a:t> du </a:t>
            </a:r>
            <a:r>
              <a:rPr lang="en-US" err="1"/>
              <a:t>oplever</a:t>
            </a:r>
            <a:r>
              <a:rPr lang="en-US"/>
              <a:t> et </a:t>
            </a:r>
            <a:r>
              <a:rPr lang="en-US" err="1"/>
              <a:t>hjertestop</a:t>
            </a:r>
            <a:endParaRPr lang="en-US"/>
          </a:p>
          <a:p>
            <a:pPr marL="171450" indent="-171450">
              <a:buFont typeface="Arial"/>
              <a:buChar char="•"/>
            </a:pPr>
            <a:r>
              <a:rPr lang="en-US"/>
              <a:t>Husk </a:t>
            </a:r>
            <a:r>
              <a:rPr lang="en-US" err="1"/>
              <a:t>remsen</a:t>
            </a:r>
            <a:r>
              <a:rPr lang="en-US"/>
              <a:t> ‘Ring op -Tryk </a:t>
            </a:r>
            <a:r>
              <a:rPr lang="en-US" err="1"/>
              <a:t>ned</a:t>
            </a:r>
            <a:r>
              <a:rPr lang="en-US"/>
              <a:t> - Giv </a:t>
            </a:r>
            <a:r>
              <a:rPr lang="en-US" err="1"/>
              <a:t>stød</a:t>
            </a:r>
            <a:r>
              <a:rPr lang="en-US"/>
              <a:t>’</a:t>
            </a:r>
          </a:p>
          <a:p>
            <a:endParaRPr lang="en-US"/>
          </a:p>
          <a:p>
            <a:endParaRPr lang="en-US" b="1"/>
          </a:p>
        </p:txBody>
      </p:sp>
      <p:sp>
        <p:nvSpPr>
          <p:cNvPr id="4" name="Slide Number Placeholder 3"/>
          <p:cNvSpPr>
            <a:spLocks noGrp="1"/>
          </p:cNvSpPr>
          <p:nvPr>
            <p:ph type="sldNum" sz="quarter" idx="5"/>
          </p:nvPr>
        </p:nvSpPr>
        <p:spPr/>
        <p:txBody>
          <a:bodyPr/>
          <a:lstStyle/>
          <a:p>
            <a:fld id="{C3F2175B-0167-B340-A3BF-614878EE910E}" type="slidenum">
              <a:rPr lang="da-DK" smtClean="0"/>
              <a:t>13</a:t>
            </a:fld>
            <a:endParaRPr lang="da-DK"/>
          </a:p>
        </p:txBody>
      </p:sp>
    </p:spTree>
    <p:extLst>
      <p:ext uri="{BB962C8B-B14F-4D97-AF65-F5344CB8AC3E}">
        <p14:creationId xmlns:p14="http://schemas.microsoft.com/office/powerpoint/2010/main" val="35552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I </a:t>
            </a:r>
            <a:r>
              <a:rPr lang="en-US" b="1" err="1"/>
              <a:t>opgaverne</a:t>
            </a:r>
            <a:r>
              <a:rPr lang="en-US" b="1"/>
              <a:t> </a:t>
            </a:r>
            <a:r>
              <a:rPr lang="en-US" b="1" err="1"/>
              <a:t>kan</a:t>
            </a:r>
            <a:r>
              <a:rPr lang="en-US" b="1"/>
              <a:t> du </a:t>
            </a:r>
            <a:r>
              <a:rPr lang="en-US" b="1" err="1"/>
              <a:t>spørge</a:t>
            </a:r>
            <a:r>
              <a:rPr lang="en-US" b="1"/>
              <a:t> </a:t>
            </a:r>
            <a:r>
              <a:rPr lang="en-US" b="1" err="1"/>
              <a:t>ind</a:t>
            </a:r>
            <a:r>
              <a:rPr lang="en-US" b="1"/>
              <a:t> </a:t>
            </a:r>
            <a:r>
              <a:rPr lang="en-US" b="1" err="1"/>
              <a:t>til</a:t>
            </a:r>
            <a:r>
              <a:rPr lang="en-US" b="1"/>
              <a:t>: </a:t>
            </a:r>
          </a:p>
          <a:p>
            <a:pPr marL="171450" indent="-171450">
              <a:buFont typeface="Arial"/>
              <a:buChar char="•"/>
            </a:pPr>
            <a:r>
              <a:rPr lang="en-US"/>
              <a:t>Om </a:t>
            </a:r>
            <a:r>
              <a:rPr lang="en-US" err="1"/>
              <a:t>eleverne</a:t>
            </a:r>
            <a:r>
              <a:rPr lang="en-US"/>
              <a:t> </a:t>
            </a:r>
            <a:r>
              <a:rPr lang="en-US" err="1"/>
              <a:t>har</a:t>
            </a:r>
            <a:r>
              <a:rPr lang="en-US"/>
              <a:t> </a:t>
            </a:r>
            <a:r>
              <a:rPr lang="en-US" err="1"/>
              <a:t>får</a:t>
            </a:r>
            <a:r>
              <a:rPr lang="en-US"/>
              <a:t> </a:t>
            </a:r>
            <a:r>
              <a:rPr lang="en-US" err="1"/>
              <a:t>en</a:t>
            </a:r>
            <a:r>
              <a:rPr lang="en-US"/>
              <a:t> </a:t>
            </a:r>
            <a:r>
              <a:rPr lang="en-US" err="1"/>
              <a:t>fornemmelse</a:t>
            </a:r>
            <a:r>
              <a:rPr lang="en-US"/>
              <a:t> </a:t>
            </a:r>
            <a:r>
              <a:rPr lang="en-US" err="1"/>
              <a:t>af</a:t>
            </a:r>
            <a:r>
              <a:rPr lang="en-US"/>
              <a:t>, </a:t>
            </a:r>
            <a:r>
              <a:rPr lang="en-US" err="1"/>
              <a:t>hvor</a:t>
            </a:r>
            <a:r>
              <a:rPr lang="en-US"/>
              <a:t> </a:t>
            </a:r>
            <a:r>
              <a:rPr lang="en-US" err="1"/>
              <a:t>højt</a:t>
            </a:r>
            <a:r>
              <a:rPr lang="en-US"/>
              <a:t> de </a:t>
            </a:r>
            <a:r>
              <a:rPr lang="en-US" err="1"/>
              <a:t>skal</a:t>
            </a:r>
            <a:r>
              <a:rPr lang="en-US"/>
              <a:t> tale </a:t>
            </a:r>
            <a:r>
              <a:rPr lang="en-US" err="1"/>
              <a:t>eller</a:t>
            </a:r>
            <a:r>
              <a:rPr lang="en-US"/>
              <a:t> </a:t>
            </a:r>
            <a:r>
              <a:rPr lang="en-US" err="1"/>
              <a:t>ruske</a:t>
            </a:r>
            <a:r>
              <a:rPr lang="en-US"/>
              <a:t>, for at </a:t>
            </a:r>
            <a:r>
              <a:rPr lang="en-US" err="1"/>
              <a:t>undersøge</a:t>
            </a:r>
            <a:r>
              <a:rPr lang="en-US"/>
              <a:t>, om </a:t>
            </a:r>
            <a:r>
              <a:rPr lang="en-US" err="1"/>
              <a:t>en</a:t>
            </a:r>
            <a:r>
              <a:rPr lang="en-US"/>
              <a:t> person er </a:t>
            </a:r>
            <a:r>
              <a:rPr lang="en-US" err="1"/>
              <a:t>ved</a:t>
            </a:r>
            <a:r>
              <a:rPr lang="en-US"/>
              <a:t> </a:t>
            </a:r>
            <a:r>
              <a:rPr lang="en-US" err="1"/>
              <a:t>bevidsthed</a:t>
            </a:r>
            <a:r>
              <a:rPr lang="en-US"/>
              <a:t>? </a:t>
            </a:r>
          </a:p>
          <a:p>
            <a:pPr marL="171450" indent="-171450">
              <a:buFont typeface="Arial"/>
              <a:buChar char="•"/>
            </a:pPr>
            <a:r>
              <a:rPr lang="en-US" err="1"/>
              <a:t>Hvordan</a:t>
            </a:r>
            <a:r>
              <a:rPr lang="en-US"/>
              <a:t> </a:t>
            </a:r>
            <a:r>
              <a:rPr lang="en-US" err="1"/>
              <a:t>eleverne</a:t>
            </a:r>
            <a:r>
              <a:rPr lang="en-US"/>
              <a:t> </a:t>
            </a:r>
            <a:r>
              <a:rPr lang="en-US" err="1"/>
              <a:t>vil</a:t>
            </a:r>
            <a:r>
              <a:rPr lang="en-US"/>
              <a:t> </a:t>
            </a:r>
            <a:r>
              <a:rPr lang="en-US" err="1"/>
              <a:t>undersøge</a:t>
            </a:r>
            <a:r>
              <a:rPr lang="en-US"/>
              <a:t>, om der er normal </a:t>
            </a:r>
            <a:r>
              <a:rPr lang="en-US" err="1"/>
              <a:t>eller</a:t>
            </a:r>
            <a:r>
              <a:rPr lang="en-US"/>
              <a:t> </a:t>
            </a:r>
            <a:r>
              <a:rPr lang="en-US" err="1"/>
              <a:t>ikke</a:t>
            </a:r>
            <a:r>
              <a:rPr lang="en-US"/>
              <a:t>-normal </a:t>
            </a:r>
            <a:r>
              <a:rPr lang="en-US" err="1"/>
              <a:t>vejrtrækning</a:t>
            </a:r>
            <a:r>
              <a:rPr lang="en-US"/>
              <a:t> hos </a:t>
            </a:r>
            <a:r>
              <a:rPr lang="en-US" err="1"/>
              <a:t>en</a:t>
            </a:r>
            <a:r>
              <a:rPr lang="en-US"/>
              <a:t> person? </a:t>
            </a:r>
          </a:p>
          <a:p>
            <a:pPr marL="171450" indent="-171450">
              <a:buFont typeface="Arial"/>
              <a:buChar char="•"/>
            </a:pPr>
            <a:r>
              <a:rPr lang="en-US"/>
              <a:t>Om </a:t>
            </a:r>
            <a:r>
              <a:rPr lang="en-US" err="1"/>
              <a:t>eleverne</a:t>
            </a:r>
            <a:r>
              <a:rPr lang="en-US"/>
              <a:t> </a:t>
            </a:r>
            <a:r>
              <a:rPr lang="en-US" err="1"/>
              <a:t>kender</a:t>
            </a:r>
            <a:r>
              <a:rPr lang="en-US"/>
              <a:t> </a:t>
            </a:r>
            <a:r>
              <a:rPr lang="en-US" err="1"/>
              <a:t>remsen</a:t>
            </a:r>
            <a:r>
              <a:rPr lang="en-US"/>
              <a:t> ”Ring op – Tryk </a:t>
            </a:r>
            <a:r>
              <a:rPr lang="en-US" err="1"/>
              <a:t>ned</a:t>
            </a:r>
            <a:r>
              <a:rPr lang="en-US"/>
              <a:t> – Giv </a:t>
            </a:r>
            <a:r>
              <a:rPr lang="en-US" err="1"/>
              <a:t>stød</a:t>
            </a:r>
            <a:r>
              <a:rPr lang="en-US"/>
              <a:t>” </a:t>
            </a:r>
            <a:r>
              <a:rPr lang="en-US" err="1"/>
              <a:t>og</a:t>
            </a:r>
            <a:r>
              <a:rPr lang="en-US"/>
              <a:t> om de </a:t>
            </a:r>
            <a:r>
              <a:rPr lang="en-US" err="1"/>
              <a:t>ved</a:t>
            </a:r>
            <a:r>
              <a:rPr lang="en-US"/>
              <a:t>, </a:t>
            </a:r>
            <a:r>
              <a:rPr lang="en-US" err="1"/>
              <a:t>hvad</a:t>
            </a:r>
            <a:r>
              <a:rPr lang="en-US"/>
              <a:t> de </a:t>
            </a:r>
            <a:r>
              <a:rPr lang="en-US" err="1"/>
              <a:t>forskellige</a:t>
            </a:r>
            <a:r>
              <a:rPr lang="en-US"/>
              <a:t> dele </a:t>
            </a:r>
            <a:r>
              <a:rPr lang="en-US" err="1"/>
              <a:t>betyder</a:t>
            </a:r>
            <a:r>
              <a:rPr lang="en-US"/>
              <a:t>? </a:t>
            </a:r>
          </a:p>
          <a:p>
            <a:pPr marL="171450" indent="-171450">
              <a:buFont typeface="Arial"/>
              <a:buChar char="•"/>
            </a:pPr>
            <a:r>
              <a:rPr lang="en-US"/>
              <a:t>Om </a:t>
            </a:r>
            <a:r>
              <a:rPr lang="en-US" err="1"/>
              <a:t>eleverne</a:t>
            </a:r>
            <a:r>
              <a:rPr lang="en-US"/>
              <a:t> </a:t>
            </a:r>
            <a:r>
              <a:rPr lang="en-US" err="1"/>
              <a:t>har</a:t>
            </a:r>
            <a:r>
              <a:rPr lang="en-US"/>
              <a:t> </a:t>
            </a:r>
            <a:r>
              <a:rPr lang="en-US" err="1"/>
              <a:t>en</a:t>
            </a:r>
            <a:r>
              <a:rPr lang="en-US"/>
              <a:t> </a:t>
            </a:r>
            <a:r>
              <a:rPr lang="en-US" err="1"/>
              <a:t>forståelse</a:t>
            </a:r>
            <a:r>
              <a:rPr lang="en-US"/>
              <a:t> for, </a:t>
            </a:r>
            <a:r>
              <a:rPr lang="en-US" err="1"/>
              <a:t>hvad</a:t>
            </a:r>
            <a:r>
              <a:rPr lang="en-US"/>
              <a:t> de </a:t>
            </a:r>
            <a:r>
              <a:rPr lang="en-US" err="1"/>
              <a:t>skal</a:t>
            </a:r>
            <a:r>
              <a:rPr lang="en-US"/>
              <a:t> </a:t>
            </a:r>
            <a:r>
              <a:rPr lang="en-US" err="1"/>
              <a:t>sige</a:t>
            </a:r>
            <a:r>
              <a:rPr lang="en-US"/>
              <a:t>, </a:t>
            </a:r>
            <a:r>
              <a:rPr lang="en-US" err="1"/>
              <a:t>hvis</a:t>
            </a:r>
            <a:r>
              <a:rPr lang="en-US"/>
              <a:t> de </a:t>
            </a:r>
            <a:r>
              <a:rPr lang="en-US" err="1"/>
              <a:t>skal</a:t>
            </a:r>
            <a:r>
              <a:rPr lang="en-US"/>
              <a:t> </a:t>
            </a:r>
            <a:r>
              <a:rPr lang="en-US" err="1"/>
              <a:t>ringe</a:t>
            </a:r>
            <a:r>
              <a:rPr lang="en-US"/>
              <a:t> 1-1-2? </a:t>
            </a:r>
          </a:p>
          <a:p>
            <a:pPr marL="171450" indent="-171450">
              <a:buFont typeface="Arial"/>
              <a:buChar char="•"/>
            </a:pPr>
            <a:r>
              <a:rPr lang="en-US" err="1"/>
              <a:t>Hvordan</a:t>
            </a:r>
            <a:r>
              <a:rPr lang="en-US"/>
              <a:t> </a:t>
            </a:r>
            <a:r>
              <a:rPr lang="en-US" err="1"/>
              <a:t>eleverne</a:t>
            </a:r>
            <a:r>
              <a:rPr lang="en-US"/>
              <a:t> </a:t>
            </a:r>
            <a:r>
              <a:rPr lang="en-US" err="1"/>
              <a:t>vil</a:t>
            </a:r>
            <a:r>
              <a:rPr lang="en-US"/>
              <a:t> </a:t>
            </a:r>
            <a:r>
              <a:rPr lang="en-US" err="1"/>
              <a:t>beskrive</a:t>
            </a:r>
            <a:r>
              <a:rPr lang="en-US"/>
              <a:t> </a:t>
            </a:r>
            <a:r>
              <a:rPr lang="en-US" err="1"/>
              <a:t>og</a:t>
            </a:r>
            <a:r>
              <a:rPr lang="en-US"/>
              <a:t> </a:t>
            </a:r>
            <a:r>
              <a:rPr lang="en-US" err="1"/>
              <a:t>få</a:t>
            </a:r>
            <a:r>
              <a:rPr lang="en-US"/>
              <a:t> </a:t>
            </a:r>
            <a:r>
              <a:rPr lang="en-US" err="1"/>
              <a:t>detaljer</a:t>
            </a:r>
            <a:r>
              <a:rPr lang="en-US"/>
              <a:t> med om, </a:t>
            </a:r>
            <a:r>
              <a:rPr lang="en-US" err="1"/>
              <a:t>hvor</a:t>
            </a:r>
            <a:r>
              <a:rPr lang="en-US"/>
              <a:t> de ringer </a:t>
            </a:r>
            <a:r>
              <a:rPr lang="en-US" err="1"/>
              <a:t>fra</a:t>
            </a:r>
            <a:r>
              <a:rPr lang="en-US"/>
              <a:t>?</a:t>
            </a:r>
          </a:p>
          <a:p>
            <a:endParaRPr lang="en-US" b="1"/>
          </a:p>
          <a:p>
            <a:endParaRPr lang="en-US" b="1"/>
          </a:p>
          <a:p>
            <a:r>
              <a:rPr lang="en-US" b="1" err="1"/>
              <a:t>Læg</a:t>
            </a:r>
            <a:r>
              <a:rPr lang="en-US" b="1"/>
              <a:t> </a:t>
            </a:r>
            <a:r>
              <a:rPr lang="en-US" b="1" err="1"/>
              <a:t>mærke</a:t>
            </a:r>
            <a:r>
              <a:rPr lang="en-US" b="1"/>
              <a:t> </a:t>
            </a:r>
            <a:r>
              <a:rPr lang="en-US" b="1" err="1"/>
              <a:t>til</a:t>
            </a:r>
            <a:r>
              <a:rPr lang="en-US" b="1"/>
              <a:t>:</a:t>
            </a:r>
            <a:endParaRPr lang="en-US"/>
          </a:p>
          <a:p>
            <a:pPr marL="171450" indent="-171450">
              <a:buFont typeface="Arial,Sans-Serif"/>
              <a:buChar char="•"/>
            </a:pPr>
            <a:r>
              <a:rPr lang="en-US"/>
              <a:t>Om </a:t>
            </a:r>
            <a:r>
              <a:rPr lang="en-US" err="1"/>
              <a:t>eleverne</a:t>
            </a:r>
            <a:r>
              <a:rPr lang="en-US"/>
              <a:t> </a:t>
            </a:r>
            <a:r>
              <a:rPr lang="en-US" err="1"/>
              <a:t>kan</a:t>
            </a:r>
            <a:r>
              <a:rPr lang="en-US"/>
              <a:t> </a:t>
            </a:r>
            <a:r>
              <a:rPr lang="en-US" err="1"/>
              <a:t>remsen</a:t>
            </a:r>
            <a:r>
              <a:rPr lang="en-US"/>
              <a:t> ”Ring op – Tryk </a:t>
            </a:r>
            <a:r>
              <a:rPr lang="en-US" err="1"/>
              <a:t>ned</a:t>
            </a:r>
            <a:r>
              <a:rPr lang="en-US"/>
              <a:t> – Giv </a:t>
            </a:r>
            <a:r>
              <a:rPr lang="en-US" err="1"/>
              <a:t>stød</a:t>
            </a:r>
            <a:r>
              <a:rPr lang="en-US"/>
              <a:t>” </a:t>
            </a:r>
            <a:r>
              <a:rPr lang="en-US" err="1"/>
              <a:t>og</a:t>
            </a:r>
            <a:r>
              <a:rPr lang="en-US"/>
              <a:t> </a:t>
            </a:r>
            <a:r>
              <a:rPr lang="en-US" err="1"/>
              <a:t>ved</a:t>
            </a:r>
            <a:r>
              <a:rPr lang="en-US"/>
              <a:t>, </a:t>
            </a:r>
            <a:r>
              <a:rPr lang="en-US" err="1"/>
              <a:t>hvad</a:t>
            </a:r>
            <a:r>
              <a:rPr lang="en-US"/>
              <a:t> de </a:t>
            </a:r>
            <a:r>
              <a:rPr lang="en-US" err="1"/>
              <a:t>forskellige</a:t>
            </a:r>
            <a:r>
              <a:rPr lang="en-US"/>
              <a:t> dele </a:t>
            </a:r>
            <a:r>
              <a:rPr lang="en-US" err="1"/>
              <a:t>betyder</a:t>
            </a:r>
            <a:r>
              <a:rPr lang="en-US"/>
              <a:t> </a:t>
            </a:r>
          </a:p>
          <a:p>
            <a:pPr marL="171450" indent="-171450">
              <a:buFont typeface="Arial,Sans-Serif"/>
              <a:buChar char="•"/>
            </a:pPr>
            <a:r>
              <a:rPr lang="en-US"/>
              <a:t>Om </a:t>
            </a:r>
            <a:r>
              <a:rPr lang="en-US" err="1"/>
              <a:t>eleverne</a:t>
            </a:r>
            <a:r>
              <a:rPr lang="en-US"/>
              <a:t> </a:t>
            </a:r>
            <a:r>
              <a:rPr lang="en-US" err="1"/>
              <a:t>har</a:t>
            </a:r>
            <a:r>
              <a:rPr lang="en-US"/>
              <a:t> </a:t>
            </a:r>
            <a:r>
              <a:rPr lang="en-US" err="1"/>
              <a:t>en</a:t>
            </a:r>
            <a:r>
              <a:rPr lang="en-US"/>
              <a:t> </a:t>
            </a:r>
            <a:r>
              <a:rPr lang="en-US" err="1"/>
              <a:t>forståelse</a:t>
            </a:r>
            <a:r>
              <a:rPr lang="en-US"/>
              <a:t> for, </a:t>
            </a:r>
            <a:r>
              <a:rPr lang="en-US" err="1"/>
              <a:t>hvad</a:t>
            </a:r>
            <a:r>
              <a:rPr lang="en-US"/>
              <a:t> man </a:t>
            </a:r>
            <a:r>
              <a:rPr lang="en-US" err="1"/>
              <a:t>skal</a:t>
            </a:r>
            <a:r>
              <a:rPr lang="en-US"/>
              <a:t> </a:t>
            </a:r>
            <a:r>
              <a:rPr lang="en-US" err="1"/>
              <a:t>sige</a:t>
            </a:r>
            <a:r>
              <a:rPr lang="en-US"/>
              <a:t>, </a:t>
            </a:r>
            <a:r>
              <a:rPr lang="en-US" err="1"/>
              <a:t>når</a:t>
            </a:r>
            <a:r>
              <a:rPr lang="en-US"/>
              <a:t> man ringer 1-1-2</a:t>
            </a:r>
          </a:p>
          <a:p>
            <a:pPr marL="171450" indent="-171450">
              <a:buFont typeface="Arial,Sans-Serif"/>
              <a:buChar char="•"/>
            </a:pPr>
            <a:r>
              <a:rPr lang="en-US"/>
              <a:t>Om </a:t>
            </a:r>
            <a:r>
              <a:rPr lang="en-US" err="1"/>
              <a:t>eleverne</a:t>
            </a:r>
            <a:r>
              <a:rPr lang="en-US"/>
              <a:t> </a:t>
            </a:r>
            <a:r>
              <a:rPr lang="en-US" err="1"/>
              <a:t>kan</a:t>
            </a:r>
            <a:r>
              <a:rPr lang="en-US"/>
              <a:t> </a:t>
            </a:r>
            <a:r>
              <a:rPr lang="en-US" err="1"/>
              <a:t>beskrive</a:t>
            </a:r>
            <a:r>
              <a:rPr lang="en-US"/>
              <a:t> </a:t>
            </a:r>
            <a:r>
              <a:rPr lang="en-US" err="1"/>
              <a:t>og</a:t>
            </a:r>
            <a:r>
              <a:rPr lang="en-US"/>
              <a:t> </a:t>
            </a:r>
            <a:r>
              <a:rPr lang="en-US" err="1"/>
              <a:t>få</a:t>
            </a:r>
            <a:r>
              <a:rPr lang="en-US"/>
              <a:t> </a:t>
            </a:r>
            <a:r>
              <a:rPr lang="en-US" err="1"/>
              <a:t>detaljer</a:t>
            </a:r>
            <a:r>
              <a:rPr lang="en-US"/>
              <a:t> med om, </a:t>
            </a:r>
            <a:r>
              <a:rPr lang="en-US" err="1"/>
              <a:t>hvor</a:t>
            </a:r>
            <a:r>
              <a:rPr lang="en-US"/>
              <a:t> de ringer </a:t>
            </a:r>
            <a:r>
              <a:rPr lang="en-US" err="1"/>
              <a:t>fra</a:t>
            </a:r>
            <a:endParaRPr lang="en-US"/>
          </a:p>
          <a:p>
            <a:endParaRPr lang="en-US"/>
          </a:p>
        </p:txBody>
      </p:sp>
      <p:sp>
        <p:nvSpPr>
          <p:cNvPr id="4" name="Slide Number Placeholder 3"/>
          <p:cNvSpPr>
            <a:spLocks noGrp="1"/>
          </p:cNvSpPr>
          <p:nvPr>
            <p:ph type="sldNum" sz="quarter" idx="5"/>
          </p:nvPr>
        </p:nvSpPr>
        <p:spPr/>
        <p:txBody>
          <a:bodyPr/>
          <a:lstStyle/>
          <a:p>
            <a:fld id="{C3F2175B-0167-B340-A3BF-614878EE910E}" type="slidenum">
              <a:rPr lang="da-DK" smtClean="0"/>
              <a:t>2</a:t>
            </a:fld>
            <a:endParaRPr lang="da-DK"/>
          </a:p>
        </p:txBody>
      </p:sp>
    </p:spTree>
    <p:extLst>
      <p:ext uri="{BB962C8B-B14F-4D97-AF65-F5344CB8AC3E}">
        <p14:creationId xmlns:p14="http://schemas.microsoft.com/office/powerpoint/2010/main" val="322887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71D6EF-B381-A268-D329-6388C9CB320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F8034C9F-8ABA-247E-FDB2-BBE10A2516CD}"/>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BF4CA62-8FEF-0D66-78C1-47FA11769147}"/>
              </a:ext>
            </a:extLst>
          </p:cNvPr>
          <p:cNvSpPr>
            <a:spLocks noGrp="1"/>
          </p:cNvSpPr>
          <p:nvPr>
            <p:ph type="body" idx="1"/>
          </p:nvPr>
        </p:nvSpPr>
        <p:spPr/>
        <p:txBody>
          <a:bodyPr/>
          <a:lstStyle/>
          <a:p>
            <a:pPr>
              <a:lnSpc>
                <a:spcPct val="90000"/>
              </a:lnSpc>
              <a:spcBef>
                <a:spcPts val="1000"/>
              </a:spcBef>
            </a:pPr>
            <a:r>
              <a:rPr lang="en-US" err="1"/>
              <a:t>Gennemgå</a:t>
            </a:r>
            <a:r>
              <a:rPr lang="en-US"/>
              <a:t> </a:t>
            </a:r>
            <a:r>
              <a:rPr lang="en-US" err="1"/>
              <a:t>programmet</a:t>
            </a:r>
            <a:r>
              <a:rPr lang="en-US"/>
              <a:t> </a:t>
            </a:r>
            <a:r>
              <a:rPr lang="en-US" err="1"/>
              <a:t>sammen</a:t>
            </a:r>
            <a:r>
              <a:rPr lang="en-US"/>
              <a:t> med </a:t>
            </a:r>
            <a:r>
              <a:rPr lang="en-US" err="1"/>
              <a:t>eleverne</a:t>
            </a:r>
            <a:r>
              <a:rPr lang="en-US"/>
              <a:t>.</a:t>
            </a:r>
          </a:p>
        </p:txBody>
      </p:sp>
      <p:sp>
        <p:nvSpPr>
          <p:cNvPr id="4" name="Pladsholder til slidenummer 3">
            <a:extLst>
              <a:ext uri="{FF2B5EF4-FFF2-40B4-BE49-F238E27FC236}">
                <a16:creationId xmlns:a16="http://schemas.microsoft.com/office/drawing/2014/main" id="{5E6DA8DA-CA52-F86F-7520-D35AC1692DEC}"/>
              </a:ext>
            </a:extLst>
          </p:cNvPr>
          <p:cNvSpPr>
            <a:spLocks noGrp="1"/>
          </p:cNvSpPr>
          <p:nvPr>
            <p:ph type="sldNum" sz="quarter" idx="5"/>
          </p:nvPr>
        </p:nvSpPr>
        <p:spPr/>
        <p:txBody>
          <a:bodyPr/>
          <a:lstStyle/>
          <a:p>
            <a:fld id="{C3F2175B-0167-B340-A3BF-614878EE910E}" type="slidenum">
              <a:rPr lang="da-DK" smtClean="0"/>
              <a:t>3</a:t>
            </a:fld>
            <a:endParaRPr lang="da-DK"/>
          </a:p>
        </p:txBody>
      </p:sp>
    </p:spTree>
    <p:extLst>
      <p:ext uri="{BB962C8B-B14F-4D97-AF65-F5344CB8AC3E}">
        <p14:creationId xmlns:p14="http://schemas.microsoft.com/office/powerpoint/2010/main" val="1235129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4</a:t>
            </a:fld>
            <a:endParaRPr lang="da-DK"/>
          </a:p>
        </p:txBody>
      </p:sp>
    </p:spTree>
    <p:extLst>
      <p:ext uri="{BB962C8B-B14F-4D97-AF65-F5344CB8AC3E}">
        <p14:creationId xmlns:p14="http://schemas.microsoft.com/office/powerpoint/2010/main" val="17702006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Arial"/>
                <a:cs typeface="Arial"/>
              </a:rPr>
              <a:t>Baggrundsviden:</a:t>
            </a:r>
            <a:endParaRPr lang="da-DK">
              <a:solidFill>
                <a:srgbClr val="000000"/>
              </a:solidFill>
              <a:latin typeface="Arial"/>
              <a:cs typeface="Arial"/>
            </a:endParaRPr>
          </a:p>
          <a:p>
            <a:pPr>
              <a:spcBef>
                <a:spcPts val="0"/>
              </a:spcBef>
              <a:spcAft>
                <a:spcPts val="0"/>
              </a:spcAft>
            </a:pPr>
            <a:r>
              <a:rPr lang="da-DK" sz="1800">
                <a:solidFill>
                  <a:srgbClr val="000000"/>
                </a:solidFill>
                <a:latin typeface="Arial"/>
                <a:cs typeface="Arial"/>
              </a:rPr>
              <a:t>En</a:t>
            </a:r>
            <a:r>
              <a:rPr lang="da-DK" sz="1800" b="0" i="0" u="none" strike="noStrike">
                <a:solidFill>
                  <a:srgbClr val="000000"/>
                </a:solidFill>
                <a:effectLst/>
                <a:latin typeface="Arial"/>
                <a:cs typeface="Arial"/>
              </a:rPr>
              <a:t> person trækker normalt 12-20 gange pr minut og lyder normal.</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Er vejrtrækningen mindre eller består af små og store gisp eller andre lyde, er det ikke normalt og man skal begynde genoplivning.</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I de første minutter efter et hjertestop kan personen få små gisp eller sparsom vejrtrækning. Dette er en ikke-normal vejrtrækning.</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Er du i tvivl om den bevidstløse person har normal vejrtrækning, skal du altid handle, som om der er </a:t>
            </a:r>
            <a:r>
              <a:rPr lang="da-DK" sz="1800" b="0" i="0" u="sng">
                <a:solidFill>
                  <a:srgbClr val="000000"/>
                </a:solidFill>
                <a:effectLst/>
                <a:latin typeface="Arial"/>
                <a:cs typeface="Arial"/>
              </a:rPr>
              <a:t>ikke</a:t>
            </a:r>
            <a:r>
              <a:rPr lang="da-DK" sz="1800" b="0" i="0" u="none" strike="noStrike">
                <a:solidFill>
                  <a:srgbClr val="000000"/>
                </a:solidFill>
                <a:effectLst/>
                <a:latin typeface="Arial"/>
                <a:cs typeface="Arial"/>
              </a:rPr>
              <a:t> er vejrtrækning og give hjerte/lunge-redning.</a:t>
            </a:r>
            <a:endParaRPr lang="da-DK" b="0">
              <a:effectLst/>
              <a:latin typeface="Arial"/>
              <a:cs typeface="Arial"/>
            </a:endParaRPr>
          </a:p>
          <a:p>
            <a:br>
              <a:rPr lang="da-DK">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5</a:t>
            </a:fld>
            <a:endParaRPr lang="da-DK"/>
          </a:p>
        </p:txBody>
      </p:sp>
    </p:spTree>
    <p:extLst>
      <p:ext uri="{BB962C8B-B14F-4D97-AF65-F5344CB8AC3E}">
        <p14:creationId xmlns:p14="http://schemas.microsoft.com/office/powerpoint/2010/main" val="1055909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5F01A0-F92D-0F0C-C865-703ADEF0B941}"/>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B072A197-6E3C-E693-89F4-867013AAC30E}"/>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B50698A7-DF7E-26AB-D741-DE3BFA5E6B6F}"/>
              </a:ext>
            </a:extLst>
          </p:cNvPr>
          <p:cNvSpPr>
            <a:spLocks noGrp="1"/>
          </p:cNvSpPr>
          <p:nvPr>
            <p:ph type="body" idx="1"/>
          </p:nvPr>
        </p:nvSpPr>
        <p:spPr/>
        <p:txBody>
          <a:bodyPr/>
          <a:lstStyle/>
          <a:p>
            <a:r>
              <a:rPr lang="da-DK"/>
              <a:t>Baggrundsviden</a:t>
            </a:r>
            <a:endParaRPr lang="en-US"/>
          </a:p>
          <a:p>
            <a:r>
              <a:rPr lang="da-DK"/>
              <a:t>I filmen lærer eleverne, hvordan de kan finde ud af, om vejrtrækningen er normal eller ikke normal og hvordan de skaber fri luftvej. </a:t>
            </a:r>
          </a:p>
        </p:txBody>
      </p:sp>
      <p:sp>
        <p:nvSpPr>
          <p:cNvPr id="4" name="Pladsholder til slidenummer 3">
            <a:extLst>
              <a:ext uri="{FF2B5EF4-FFF2-40B4-BE49-F238E27FC236}">
                <a16:creationId xmlns:a16="http://schemas.microsoft.com/office/drawing/2014/main" id="{53AAE717-EA41-7F9B-D545-37D124AA0141}"/>
              </a:ext>
            </a:extLst>
          </p:cNvPr>
          <p:cNvSpPr>
            <a:spLocks noGrp="1"/>
          </p:cNvSpPr>
          <p:nvPr>
            <p:ph type="sldNum" sz="quarter" idx="5"/>
          </p:nvPr>
        </p:nvSpPr>
        <p:spPr/>
        <p:txBody>
          <a:bodyPr/>
          <a:lstStyle/>
          <a:p>
            <a:fld id="{C3F2175B-0167-B340-A3BF-614878EE910E}" type="slidenum">
              <a:rPr lang="da-DK" smtClean="0"/>
              <a:t>6</a:t>
            </a:fld>
            <a:endParaRPr lang="da-DK"/>
          </a:p>
        </p:txBody>
      </p:sp>
    </p:spTree>
    <p:extLst>
      <p:ext uri="{BB962C8B-B14F-4D97-AF65-F5344CB8AC3E}">
        <p14:creationId xmlns:p14="http://schemas.microsoft.com/office/powerpoint/2010/main" val="21181563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a:solidFill>
                  <a:srgbClr val="000000"/>
                </a:solidFill>
                <a:latin typeface="Arial"/>
                <a:cs typeface="Arial"/>
              </a:rPr>
              <a:t>Baggrundsviden:</a:t>
            </a:r>
            <a:endParaRPr lang="da-DK">
              <a:solidFill>
                <a:srgbClr val="000000"/>
              </a:solidFill>
              <a:latin typeface="Arial"/>
              <a:cs typeface="Arial"/>
            </a:endParaRPr>
          </a:p>
          <a:p>
            <a:pPr>
              <a:spcBef>
                <a:spcPts val="0"/>
              </a:spcBef>
              <a:spcAft>
                <a:spcPts val="0"/>
              </a:spcAft>
            </a:pPr>
            <a:r>
              <a:rPr lang="da-DK" sz="1800">
                <a:solidFill>
                  <a:srgbClr val="000000"/>
                </a:solidFill>
                <a:latin typeface="Arial"/>
                <a:cs typeface="Arial"/>
              </a:rPr>
              <a:t>Kontroller</a:t>
            </a:r>
            <a:r>
              <a:rPr lang="da-DK" sz="1800" b="0" i="0" u="none" strike="noStrike">
                <a:solidFill>
                  <a:srgbClr val="000000"/>
                </a:solidFill>
                <a:effectLst/>
                <a:latin typeface="Arial"/>
                <a:cs typeface="Arial"/>
              </a:rPr>
              <a:t> vejrtrækningen i max 10 sek.</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Skab fri luftvej, ved at bøje hovedet tilbage.</a:t>
            </a:r>
            <a:endParaRPr lang="da-DK" b="0">
              <a:effectLst/>
              <a:latin typeface="Arial"/>
              <a:cs typeface="Arial"/>
            </a:endParaRPr>
          </a:p>
          <a:p>
            <a:pPr rtl="0">
              <a:spcBef>
                <a:spcPts val="0"/>
              </a:spcBef>
              <a:spcAft>
                <a:spcPts val="0"/>
              </a:spcAft>
            </a:pPr>
            <a:r>
              <a:rPr lang="da-DK" sz="1800" b="1" i="0" u="none" strike="noStrike">
                <a:solidFill>
                  <a:srgbClr val="595959"/>
                </a:solidFill>
                <a:effectLst/>
                <a:latin typeface="Arial"/>
                <a:cs typeface="Arial"/>
              </a:rPr>
              <a:t>Normal vejrtrækning: </a:t>
            </a:r>
            <a:r>
              <a:rPr lang="da-DK" sz="1800" b="0" i="0" u="none" strike="noStrike">
                <a:solidFill>
                  <a:srgbClr val="595959"/>
                </a:solidFill>
                <a:effectLst/>
                <a:latin typeface="Arial"/>
                <a:cs typeface="Arial"/>
              </a:rPr>
              <a:t>Der er lige og korte pauser mellem hver vejrtrækning  - </a:t>
            </a:r>
            <a:r>
              <a:rPr lang="da-DK" sz="1800" b="0" i="0" u="none" strike="noStrike" err="1">
                <a:solidFill>
                  <a:srgbClr val="595959"/>
                </a:solidFill>
                <a:effectLst/>
                <a:latin typeface="Arial"/>
                <a:cs typeface="Arial"/>
              </a:rPr>
              <a:t>ca</a:t>
            </a:r>
            <a:r>
              <a:rPr lang="da-DK" sz="1800" b="0" i="0" u="none" strike="noStrike">
                <a:solidFill>
                  <a:srgbClr val="595959"/>
                </a:solidFill>
                <a:effectLst/>
                <a:latin typeface="Arial"/>
                <a:cs typeface="Arial"/>
              </a:rPr>
              <a:t> 12-20 gange per minut </a:t>
            </a:r>
            <a:r>
              <a:rPr lang="da-DK" sz="1800" b="0" i="0" u="none" strike="noStrike">
                <a:solidFill>
                  <a:srgbClr val="000000"/>
                </a:solidFill>
                <a:effectLst/>
                <a:latin typeface="Arial"/>
                <a:cs typeface="Arial"/>
              </a:rPr>
              <a:t> når man er vågen og når man sover.</a:t>
            </a:r>
            <a:endParaRPr lang="da-DK" b="0">
              <a:effectLst/>
              <a:latin typeface="Arial"/>
              <a:cs typeface="Arial"/>
            </a:endParaRPr>
          </a:p>
          <a:p>
            <a:pPr rtl="0">
              <a:spcBef>
                <a:spcPts val="0"/>
              </a:spcBef>
              <a:spcAft>
                <a:spcPts val="0"/>
              </a:spcAft>
            </a:pPr>
            <a:r>
              <a:rPr lang="da-DK" sz="1800" b="1" i="0" u="none" strike="noStrike">
                <a:solidFill>
                  <a:srgbClr val="595959"/>
                </a:solidFill>
                <a:effectLst/>
                <a:latin typeface="Arial"/>
                <a:cs typeface="Arial"/>
              </a:rPr>
              <a:t>Ikke-normal vejrtrækning - </a:t>
            </a:r>
            <a:r>
              <a:rPr lang="da-DK" sz="1800" b="0" i="0" u="none" strike="noStrike">
                <a:solidFill>
                  <a:srgbClr val="595959"/>
                </a:solidFill>
                <a:effectLst/>
                <a:latin typeface="Arial"/>
                <a:cs typeface="Arial"/>
              </a:rPr>
              <a:t>små gisp eller langt mellem hver vejrtrækning.</a:t>
            </a:r>
            <a:endParaRPr lang="da-DK" b="0">
              <a:effectLst/>
              <a:latin typeface="Arial"/>
              <a:cs typeface="Arial"/>
            </a:endParaRPr>
          </a:p>
          <a:p>
            <a:pPr rtl="0">
              <a:spcBef>
                <a:spcPts val="0"/>
              </a:spcBef>
              <a:spcAft>
                <a:spcPts val="0"/>
              </a:spcAft>
            </a:pPr>
            <a:r>
              <a:rPr lang="da-DK" sz="1800" b="0" i="0" u="none" strike="noStrike">
                <a:solidFill>
                  <a:srgbClr val="595959"/>
                </a:solidFill>
                <a:effectLst/>
                <a:latin typeface="Arial"/>
                <a:cs typeface="Arial"/>
              </a:rPr>
              <a:t>Hvis du er i tvivl, skal du altid handle som om der ikke er vejrtrækning.</a:t>
            </a:r>
            <a:endParaRPr lang="da-DK" b="0">
              <a:effectLst/>
              <a:latin typeface="Arial"/>
              <a:cs typeface="Arial"/>
            </a:endParaRPr>
          </a:p>
          <a:p>
            <a:br>
              <a:rPr lang="da-DK" b="0">
                <a:effectLst/>
                <a:cs typeface="+mn-lt"/>
              </a:rPr>
            </a:br>
            <a:endParaRPr lang="da-DK"/>
          </a:p>
        </p:txBody>
      </p:sp>
      <p:sp>
        <p:nvSpPr>
          <p:cNvPr id="4" name="Pladsholder til slidenummer 3"/>
          <p:cNvSpPr>
            <a:spLocks noGrp="1"/>
          </p:cNvSpPr>
          <p:nvPr>
            <p:ph type="sldNum" sz="quarter" idx="5"/>
          </p:nvPr>
        </p:nvSpPr>
        <p:spPr/>
        <p:txBody>
          <a:bodyPr/>
          <a:lstStyle/>
          <a:p>
            <a:fld id="{C3F2175B-0167-B340-A3BF-614878EE910E}" type="slidenum">
              <a:rPr lang="da-DK" smtClean="0"/>
              <a:t>7</a:t>
            </a:fld>
            <a:endParaRPr lang="da-DK"/>
          </a:p>
        </p:txBody>
      </p:sp>
    </p:spTree>
    <p:extLst>
      <p:ext uri="{BB962C8B-B14F-4D97-AF65-F5344CB8AC3E}">
        <p14:creationId xmlns:p14="http://schemas.microsoft.com/office/powerpoint/2010/main" val="16781187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latin typeface="Calibri"/>
                <a:ea typeface="Calibri"/>
                <a:cs typeface="Calibri"/>
              </a:rPr>
              <a:t>Opmærksomhedspunkt</a:t>
            </a:r>
            <a:r>
              <a:rPr lang="en-US">
                <a:latin typeface="Calibri"/>
                <a:ea typeface="Calibri"/>
                <a:cs typeface="Calibri"/>
              </a:rPr>
              <a:t>:</a:t>
            </a:r>
            <a:endParaRPr lang="en-US"/>
          </a:p>
          <a:p>
            <a:r>
              <a:rPr lang="en-US">
                <a:latin typeface="Calibri"/>
                <a:ea typeface="Calibri"/>
                <a:cs typeface="Calibri"/>
              </a:rPr>
              <a:t>Nogle </a:t>
            </a:r>
            <a:r>
              <a:rPr lang="en-US" err="1">
                <a:latin typeface="Calibri"/>
                <a:ea typeface="Calibri"/>
                <a:cs typeface="Calibri"/>
              </a:rPr>
              <a:t>elever</a:t>
            </a:r>
            <a:r>
              <a:rPr lang="en-US">
                <a:latin typeface="Calibri"/>
                <a:ea typeface="Calibri"/>
                <a:cs typeface="Calibri"/>
              </a:rPr>
              <a:t> </a:t>
            </a:r>
            <a:r>
              <a:rPr lang="en-US" err="1">
                <a:latin typeface="Calibri"/>
                <a:ea typeface="Calibri"/>
                <a:cs typeface="Calibri"/>
              </a:rPr>
              <a:t>vil</a:t>
            </a:r>
            <a:r>
              <a:rPr lang="en-US">
                <a:latin typeface="Calibri"/>
                <a:ea typeface="Calibri"/>
                <a:cs typeface="Calibri"/>
              </a:rPr>
              <a:t> </a:t>
            </a:r>
            <a:r>
              <a:rPr lang="en-US" err="1">
                <a:latin typeface="Calibri"/>
                <a:ea typeface="Calibri"/>
                <a:cs typeface="Calibri"/>
              </a:rPr>
              <a:t>finde</a:t>
            </a:r>
            <a:r>
              <a:rPr lang="en-US">
                <a:latin typeface="Calibri"/>
                <a:ea typeface="Calibri"/>
                <a:cs typeface="Calibri"/>
              </a:rPr>
              <a:t> det </a:t>
            </a:r>
            <a:r>
              <a:rPr lang="en-US" err="1">
                <a:latin typeface="Calibri"/>
                <a:ea typeface="Calibri"/>
                <a:cs typeface="Calibri"/>
              </a:rPr>
              <a:t>grænseoverskridende</a:t>
            </a:r>
            <a:r>
              <a:rPr lang="en-US">
                <a:latin typeface="Calibri"/>
                <a:ea typeface="Calibri"/>
                <a:cs typeface="Calibri"/>
              </a:rPr>
              <a:t> at </a:t>
            </a:r>
            <a:r>
              <a:rPr lang="en-US" err="1">
                <a:latin typeface="Calibri"/>
                <a:ea typeface="Calibri"/>
                <a:cs typeface="Calibri"/>
              </a:rPr>
              <a:t>være</a:t>
            </a:r>
            <a:r>
              <a:rPr lang="en-US">
                <a:latin typeface="Calibri"/>
                <a:ea typeface="Calibri"/>
                <a:cs typeface="Calibri"/>
              </a:rPr>
              <a:t> </a:t>
            </a:r>
            <a:r>
              <a:rPr lang="en-US" err="1">
                <a:latin typeface="Calibri"/>
                <a:ea typeface="Calibri"/>
                <a:cs typeface="Calibri"/>
              </a:rPr>
              <a:t>så</a:t>
            </a:r>
            <a:r>
              <a:rPr lang="en-US">
                <a:latin typeface="Calibri"/>
                <a:ea typeface="Calibri"/>
                <a:cs typeface="Calibri"/>
              </a:rPr>
              <a:t> </a:t>
            </a:r>
            <a:r>
              <a:rPr lang="en-US" err="1">
                <a:latin typeface="Calibri"/>
                <a:ea typeface="Calibri"/>
                <a:cs typeface="Calibri"/>
              </a:rPr>
              <a:t>tæt</a:t>
            </a:r>
            <a:r>
              <a:rPr lang="en-US">
                <a:latin typeface="Calibri"/>
                <a:ea typeface="Calibri"/>
                <a:cs typeface="Calibri"/>
              </a:rPr>
              <a:t> </a:t>
            </a:r>
            <a:r>
              <a:rPr lang="en-US" err="1">
                <a:latin typeface="Calibri"/>
                <a:ea typeface="Calibri"/>
                <a:cs typeface="Calibri"/>
              </a:rPr>
              <a:t>på</a:t>
            </a:r>
            <a:r>
              <a:rPr lang="en-US">
                <a:latin typeface="Calibri"/>
                <a:ea typeface="Calibri"/>
                <a:cs typeface="Calibri"/>
              </a:rPr>
              <a:t> </a:t>
            </a:r>
            <a:r>
              <a:rPr lang="en-US" err="1">
                <a:latin typeface="Calibri"/>
                <a:ea typeface="Calibri"/>
                <a:cs typeface="Calibri"/>
              </a:rPr>
              <a:t>hinanden</a:t>
            </a:r>
            <a:r>
              <a:rPr lang="en-US">
                <a:latin typeface="Calibri"/>
                <a:ea typeface="Calibri"/>
                <a:cs typeface="Calibri"/>
              </a:rPr>
              <a:t>. Her </a:t>
            </a:r>
            <a:r>
              <a:rPr lang="en-US" err="1">
                <a:latin typeface="Calibri"/>
                <a:ea typeface="Calibri"/>
                <a:cs typeface="Calibri"/>
              </a:rPr>
              <a:t>kan</a:t>
            </a:r>
            <a:r>
              <a:rPr lang="en-US">
                <a:latin typeface="Calibri"/>
                <a:ea typeface="Calibri"/>
                <a:cs typeface="Calibri"/>
              </a:rPr>
              <a:t> </a:t>
            </a:r>
            <a:r>
              <a:rPr lang="en-US" err="1">
                <a:latin typeface="Calibri"/>
                <a:ea typeface="Calibri"/>
                <a:cs typeface="Calibri"/>
              </a:rPr>
              <a:t>genoplivningsdukkerne</a:t>
            </a:r>
            <a:r>
              <a:rPr lang="en-US">
                <a:latin typeface="Calibri"/>
                <a:ea typeface="Calibri"/>
                <a:cs typeface="Calibri"/>
              </a:rPr>
              <a:t> </a:t>
            </a:r>
            <a:r>
              <a:rPr lang="en-US" err="1">
                <a:latin typeface="Calibri"/>
                <a:ea typeface="Calibri"/>
                <a:cs typeface="Calibri"/>
              </a:rPr>
              <a:t>inddrages</a:t>
            </a:r>
            <a:r>
              <a:rPr lang="en-US">
                <a:latin typeface="Calibri"/>
                <a:ea typeface="Calibri"/>
                <a:cs typeface="Calibri"/>
              </a:rPr>
              <a:t>.</a:t>
            </a:r>
            <a:endParaRPr lang="en-US"/>
          </a:p>
          <a:p>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C3F2175B-0167-B340-A3BF-614878EE910E}" type="slidenum">
              <a:rPr lang="da-DK" smtClean="0"/>
              <a:t>8</a:t>
            </a:fld>
            <a:endParaRPr lang="da-DK"/>
          </a:p>
        </p:txBody>
      </p:sp>
    </p:spTree>
    <p:extLst>
      <p:ext uri="{BB962C8B-B14F-4D97-AF65-F5344CB8AC3E}">
        <p14:creationId xmlns:p14="http://schemas.microsoft.com/office/powerpoint/2010/main" val="31322579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34AD69-30EB-2D96-604E-973C5EE7A45A}"/>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036C8A84-31FB-9636-66C6-02C03180760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239BB269-55D0-5BC9-0522-A9143F9C3573}"/>
              </a:ext>
            </a:extLst>
          </p:cNvPr>
          <p:cNvSpPr>
            <a:spLocks noGrp="1"/>
          </p:cNvSpPr>
          <p:nvPr>
            <p:ph type="body" idx="1"/>
          </p:nvPr>
        </p:nvSpPr>
        <p:spPr/>
        <p:txBody>
          <a:bodyPr/>
          <a:lstStyle/>
          <a:p>
            <a:r>
              <a:rPr lang="da-DK" sz="1800">
                <a:solidFill>
                  <a:srgbClr val="000000"/>
                </a:solidFill>
                <a:latin typeface="Arial"/>
                <a:cs typeface="Arial"/>
              </a:rPr>
              <a:t>Baggrundsviden:</a:t>
            </a:r>
            <a:endParaRPr lang="da-DK">
              <a:solidFill>
                <a:srgbClr val="000000"/>
              </a:solidFill>
              <a:latin typeface="Arial"/>
              <a:cs typeface="Arial"/>
            </a:endParaRPr>
          </a:p>
          <a:p>
            <a:pPr>
              <a:spcBef>
                <a:spcPts val="0"/>
              </a:spcBef>
              <a:spcAft>
                <a:spcPts val="0"/>
              </a:spcAft>
            </a:pPr>
            <a:r>
              <a:rPr lang="da-DK" sz="1800">
                <a:solidFill>
                  <a:srgbClr val="000000"/>
                </a:solidFill>
                <a:latin typeface="Arial"/>
                <a:cs typeface="Arial"/>
              </a:rPr>
              <a:t>Det</a:t>
            </a:r>
            <a:r>
              <a:rPr lang="da-DK" sz="1800" b="0" i="0" u="none" strike="noStrike">
                <a:solidFill>
                  <a:srgbClr val="000000"/>
                </a:solidFill>
                <a:effectLst/>
                <a:latin typeface="Arial"/>
                <a:cs typeface="Arial"/>
              </a:rPr>
              <a:t> er en god remse at lære og gør det nemt at huske.</a:t>
            </a:r>
            <a:endParaRPr lang="da-DK" b="0">
              <a:effectLst/>
              <a:latin typeface="Arial"/>
              <a:cs typeface="Arial"/>
            </a:endParaRPr>
          </a:p>
          <a:p>
            <a:pPr rtl="0">
              <a:spcBef>
                <a:spcPts val="0"/>
              </a:spcBef>
              <a:spcAft>
                <a:spcPts val="0"/>
              </a:spcAft>
            </a:pPr>
            <a:br>
              <a:rPr lang="da-DK" b="0">
                <a:effectLst/>
                <a:cs typeface="+mn-lt"/>
              </a:rPr>
            </a:br>
            <a:r>
              <a:rPr lang="da-DK" sz="1800" b="0" i="0" u="none" strike="noStrike">
                <a:solidFill>
                  <a:srgbClr val="000000"/>
                </a:solidFill>
                <a:effectLst/>
                <a:latin typeface="Arial"/>
                <a:cs typeface="Arial"/>
              </a:rPr>
              <a:t>Fremhæv hvad der ligger under de forskellige faser.</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Under Ring op - her skal man skabe sikkerhed, vurdere personen og tilkalde hjælp.</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Under Tryk ned - hjerte-lunge-redning</a:t>
            </a:r>
            <a:endParaRPr lang="da-DK" b="0">
              <a:effectLst/>
              <a:latin typeface="Arial"/>
              <a:cs typeface="Arial"/>
            </a:endParaRPr>
          </a:p>
          <a:p>
            <a:pPr rtl="0">
              <a:spcBef>
                <a:spcPts val="0"/>
              </a:spcBef>
              <a:spcAft>
                <a:spcPts val="0"/>
              </a:spcAft>
            </a:pPr>
            <a:r>
              <a:rPr lang="da-DK" sz="1800" b="0" i="0" u="none" strike="noStrike">
                <a:solidFill>
                  <a:srgbClr val="000000"/>
                </a:solidFill>
                <a:effectLst/>
                <a:latin typeface="Arial"/>
                <a:cs typeface="Arial"/>
              </a:rPr>
              <a:t>Under Giv Stød - brug af hjertestarter</a:t>
            </a:r>
            <a:endParaRPr lang="da-DK" b="0">
              <a:effectLst/>
              <a:latin typeface="Arial"/>
              <a:cs typeface="Arial"/>
            </a:endParaRPr>
          </a:p>
          <a:p>
            <a:pPr rtl="0">
              <a:spcBef>
                <a:spcPts val="0"/>
              </a:spcBef>
              <a:spcAft>
                <a:spcPts val="0"/>
              </a:spcAft>
            </a:pPr>
            <a:br>
              <a:rPr lang="da-DK" b="0">
                <a:effectLst/>
                <a:cs typeface="+mn-lt"/>
              </a:rPr>
            </a:br>
            <a:r>
              <a:rPr lang="da-DK" sz="1800" b="0" i="0" u="none" strike="noStrike">
                <a:solidFill>
                  <a:srgbClr val="000000"/>
                </a:solidFill>
                <a:effectLst/>
                <a:latin typeface="Arial"/>
                <a:cs typeface="Arial"/>
              </a:rPr>
              <a:t>Vær opmærksom på, at remsen kommer efter ‘Vurder sikkerhed’, Undersøg for bevidsthed’ og Undersøg for normal vejrtrækning</a:t>
            </a:r>
            <a:endParaRPr lang="da-DK" b="0">
              <a:effectLst/>
              <a:latin typeface="Arial"/>
              <a:cs typeface="Arial"/>
            </a:endParaRPr>
          </a:p>
          <a:p>
            <a:br>
              <a:rPr lang="da-DK" b="0">
                <a:effectLst/>
                <a:cs typeface="+mn-lt"/>
              </a:rPr>
            </a:br>
            <a:endParaRPr lang="da-DK"/>
          </a:p>
        </p:txBody>
      </p:sp>
      <p:sp>
        <p:nvSpPr>
          <p:cNvPr id="4" name="Pladsholder til slidenummer 3">
            <a:extLst>
              <a:ext uri="{FF2B5EF4-FFF2-40B4-BE49-F238E27FC236}">
                <a16:creationId xmlns:a16="http://schemas.microsoft.com/office/drawing/2014/main" id="{6FCA6F14-6AA6-7E21-4754-3DBB6F067007}"/>
              </a:ext>
            </a:extLst>
          </p:cNvPr>
          <p:cNvSpPr>
            <a:spLocks noGrp="1"/>
          </p:cNvSpPr>
          <p:nvPr>
            <p:ph type="sldNum" sz="quarter" idx="5"/>
          </p:nvPr>
        </p:nvSpPr>
        <p:spPr/>
        <p:txBody>
          <a:bodyPr/>
          <a:lstStyle/>
          <a:p>
            <a:fld id="{C3F2175B-0167-B340-A3BF-614878EE910E}" type="slidenum">
              <a:rPr lang="da-DK" smtClean="0"/>
              <a:t>9</a:t>
            </a:fld>
            <a:endParaRPr lang="da-DK"/>
          </a:p>
        </p:txBody>
      </p:sp>
    </p:spTree>
    <p:extLst>
      <p:ext uri="{BB962C8B-B14F-4D97-AF65-F5344CB8AC3E}">
        <p14:creationId xmlns:p14="http://schemas.microsoft.com/office/powerpoint/2010/main" val="1220939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917033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3BDCB-8697-6DF3-1F98-C878F79FD44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8ED68E-B183-EAD6-D54D-144A579CF8D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2672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196807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976932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405328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269499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9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el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1022" y="1284598"/>
            <a:ext cx="10509956" cy="507831"/>
          </a:xfrm>
        </p:spPr>
        <p:txBody>
          <a:bodyPr anchor="t" anchorCtr="0">
            <a:spAutoFit/>
          </a:bodyPr>
          <a:lstStyle>
            <a:lvl1pPr algn="l">
              <a:defRPr sz="3000" spc="600"/>
            </a:lvl1pPr>
          </a:lstStyle>
          <a:p>
            <a:r>
              <a:rPr lang="da-DK"/>
              <a:t>KLIK FOR AT REDIGERE</a:t>
            </a:r>
            <a:endParaRPr lang="en-US"/>
          </a:p>
        </p:txBody>
      </p:sp>
      <p:sp>
        <p:nvSpPr>
          <p:cNvPr id="3" name="Subtitle 2"/>
          <p:cNvSpPr>
            <a:spLocks noGrp="1"/>
          </p:cNvSpPr>
          <p:nvPr>
            <p:ph type="subTitle" idx="1"/>
          </p:nvPr>
        </p:nvSpPr>
        <p:spPr>
          <a:xfrm>
            <a:off x="841022" y="2332986"/>
            <a:ext cx="10509956" cy="370807"/>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a:p>
        </p:txBody>
      </p:sp>
    </p:spTree>
    <p:extLst>
      <p:ext uri="{BB962C8B-B14F-4D97-AF65-F5344CB8AC3E}">
        <p14:creationId xmlns:p14="http://schemas.microsoft.com/office/powerpoint/2010/main" val="224574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1226725"/>
            <a:ext cx="4583112" cy="535531"/>
          </a:xfrm>
        </p:spPr>
        <p:txBody>
          <a:bodyPr anchor="t" anchorCtr="0">
            <a:spAutoFit/>
          </a:bodyPr>
          <a:lstStyle>
            <a:lvl1pPr>
              <a:defRPr sz="3200"/>
            </a:lvl1pPr>
          </a:lstStyle>
          <a:p>
            <a:r>
              <a:rPr lang="da-DK"/>
              <a:t>HER TITEL</a:t>
            </a:r>
            <a:endParaRPr lang="en-US"/>
          </a:p>
        </p:txBody>
      </p:sp>
      <p:sp>
        <p:nvSpPr>
          <p:cNvPr id="3" name="Picture Placeholder 2"/>
          <p:cNvSpPr>
            <a:spLocks noGrp="1" noChangeAspect="1"/>
          </p:cNvSpPr>
          <p:nvPr>
            <p:ph type="pic" idx="1"/>
          </p:nvPr>
        </p:nvSpPr>
        <p:spPr>
          <a:xfrm>
            <a:off x="6096000" y="684918"/>
            <a:ext cx="6096000" cy="621753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a:p>
        </p:txBody>
      </p:sp>
      <p:sp>
        <p:nvSpPr>
          <p:cNvPr id="4" name="Text Placeholder 3"/>
          <p:cNvSpPr>
            <a:spLocks noGrp="1"/>
          </p:cNvSpPr>
          <p:nvPr>
            <p:ph type="body" sz="half" idx="2"/>
          </p:nvPr>
        </p:nvSpPr>
        <p:spPr>
          <a:xfrm>
            <a:off x="839788" y="2314138"/>
            <a:ext cx="4583112" cy="647806"/>
          </a:xfrm>
        </p:spPr>
        <p:txBody>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Tree>
    <p:extLst>
      <p:ext uri="{BB962C8B-B14F-4D97-AF65-F5344CB8AC3E}">
        <p14:creationId xmlns:p14="http://schemas.microsoft.com/office/powerpoint/2010/main" val="36045330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09401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emf"/><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5" Type="http://schemas.openxmlformats.org/officeDocument/2006/relationships/image" Target="../media/image1.emf"/><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5" Type="http://schemas.openxmlformats.org/officeDocument/2006/relationships/image" Target="../media/image1.emf"/><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268699"/>
            <a:ext cx="10515600" cy="507831"/>
          </a:xfrm>
          <a:prstGeom prst="rect">
            <a:avLst/>
          </a:prstGeom>
        </p:spPr>
        <p:txBody>
          <a:bodyPr vert="horz" lIns="91440" tIns="45720" rIns="91440" bIns="45720" rtlCol="0" anchor="t" anchorCtr="0">
            <a:spAutoFit/>
          </a:bodyPr>
          <a:lstStyle/>
          <a:p>
            <a:r>
              <a:rPr lang="da-DK"/>
              <a:t>KLIK FOR AT REDIGERE TITELTYPOGRAFIEN</a:t>
            </a:r>
            <a:endParaRPr lang="en-US"/>
          </a:p>
        </p:txBody>
      </p:sp>
      <p:sp>
        <p:nvSpPr>
          <p:cNvPr id="3" name="Text Placeholder 2"/>
          <p:cNvSpPr>
            <a:spLocks noGrp="1"/>
          </p:cNvSpPr>
          <p:nvPr>
            <p:ph type="body" idx="1"/>
          </p:nvPr>
        </p:nvSpPr>
        <p:spPr>
          <a:xfrm>
            <a:off x="838200" y="2324776"/>
            <a:ext cx="10515600" cy="1485535"/>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300" dirty="0">
                <a:solidFill>
                  <a:srgbClr val="222020"/>
                </a:solidFill>
                <a:effectLst/>
                <a:latin typeface="Obvia Expanded" panose="02000503040000020004" pitchFamily="2" charset="77"/>
              </a:rPr>
              <a:t>Hjertestop</a:t>
            </a:r>
            <a:endParaRPr lang="da-DK" spc="300" dirty="0"/>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2677301869"/>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67"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7" name="Rektangel 6">
            <a:extLst>
              <a:ext uri="{FF2B5EF4-FFF2-40B4-BE49-F238E27FC236}">
                <a16:creationId xmlns:a16="http://schemas.microsoft.com/office/drawing/2014/main" id="{4F1AA171-01E2-91CD-6980-3CB5893B216B}"/>
              </a:ext>
            </a:extLst>
          </p:cNvPr>
          <p:cNvSpPr/>
          <p:nvPr userDrawn="1"/>
        </p:nvSpPr>
        <p:spPr>
          <a:xfrm>
            <a:off x="0" y="0"/>
            <a:ext cx="12192000" cy="684286"/>
          </a:xfrm>
          <a:prstGeom prst="rect">
            <a:avLst/>
          </a:prstGeom>
          <a:solidFill>
            <a:srgbClr val="EFFB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600">
                <a:solidFill>
                  <a:srgbClr val="222020"/>
                </a:solidFill>
                <a:effectLst/>
                <a:latin typeface="Obvia Expanded" panose="02000503040000020004" pitchFamily="2" charset="77"/>
              </a:rPr>
              <a:t>stroke</a:t>
            </a:r>
            <a:endParaRPr lang="da-DK"/>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353080882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862E3C9F-19FD-004E-3DFB-2056DE78EBEF}"/>
              </a:ext>
            </a:extLst>
          </p:cNvPr>
          <p:cNvSpPr/>
          <p:nvPr userDrawn="1"/>
        </p:nvSpPr>
        <p:spPr>
          <a:xfrm>
            <a:off x="0" y="0"/>
            <a:ext cx="12192000" cy="71763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ktangel 9">
            <a:extLst>
              <a:ext uri="{FF2B5EF4-FFF2-40B4-BE49-F238E27FC236}">
                <a16:creationId xmlns:a16="http://schemas.microsoft.com/office/drawing/2014/main" id="{FE8F97AC-5365-1CC7-296A-887583956B46}"/>
              </a:ext>
            </a:extLst>
          </p:cNvPr>
          <p:cNvSpPr>
            <a:spLocks noGrp="1" noRot="1" noMove="1" noResize="1" noEditPoints="1" noAdjustHandles="1" noChangeArrowheads="1" noChangeShapeType="1"/>
          </p:cNvSpPr>
          <p:nvPr userDrawn="1"/>
        </p:nvSpPr>
        <p:spPr>
          <a:xfrm>
            <a:off x="0" y="684286"/>
            <a:ext cx="12192000" cy="6173714"/>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le Placeholder 1"/>
          <p:cNvSpPr>
            <a:spLocks noGrp="1"/>
          </p:cNvSpPr>
          <p:nvPr>
            <p:ph type="title"/>
          </p:nvPr>
        </p:nvSpPr>
        <p:spPr>
          <a:xfrm>
            <a:off x="838200" y="1419876"/>
            <a:ext cx="10515600" cy="923330"/>
          </a:xfrm>
          <a:prstGeom prst="rect">
            <a:avLst/>
          </a:prstGeom>
        </p:spPr>
        <p:txBody>
          <a:bodyPr vert="horz" lIns="91440" tIns="45720" rIns="91440" bIns="45720" rtlCol="0" anchor="t" anchorCtr="0">
            <a:spAutoFit/>
          </a:bodyPr>
          <a:lstStyle/>
          <a:p>
            <a:r>
              <a:rPr lang="da-DK"/>
              <a:t>KLIK FOR AT REDIGERE TITELTYPOGRAFIEN I MASTEREN</a:t>
            </a:r>
            <a:endParaRPr lang="en-US"/>
          </a:p>
        </p:txBody>
      </p:sp>
      <p:sp>
        <p:nvSpPr>
          <p:cNvPr id="3" name="Text Placeholder 2"/>
          <p:cNvSpPr>
            <a:spLocks noGrp="1"/>
          </p:cNvSpPr>
          <p:nvPr>
            <p:ph type="body" idx="1"/>
          </p:nvPr>
        </p:nvSpPr>
        <p:spPr>
          <a:xfrm>
            <a:off x="838200" y="2873021"/>
            <a:ext cx="10515600" cy="1568763"/>
          </a:xfrm>
          <a:prstGeom prst="rect">
            <a:avLst/>
          </a:prstGeom>
        </p:spPr>
        <p:txBody>
          <a:bodyPr vert="horz" lIns="91440" tIns="45720" rIns="91440" bIns="45720" rtlCol="0">
            <a:sp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a:p>
        </p:txBody>
      </p:sp>
      <p:sp>
        <p:nvSpPr>
          <p:cNvPr id="8" name="Tekstfelt 7">
            <a:extLst>
              <a:ext uri="{FF2B5EF4-FFF2-40B4-BE49-F238E27FC236}">
                <a16:creationId xmlns:a16="http://schemas.microsoft.com/office/drawing/2014/main" id="{E35576AF-AEE9-E840-CAE8-0CDF353FD155}"/>
              </a:ext>
            </a:extLst>
          </p:cNvPr>
          <p:cNvSpPr txBox="1"/>
          <p:nvPr userDrawn="1"/>
        </p:nvSpPr>
        <p:spPr>
          <a:xfrm>
            <a:off x="230114" y="157477"/>
            <a:ext cx="6055629" cy="369332"/>
          </a:xfrm>
          <a:prstGeom prst="rect">
            <a:avLst/>
          </a:prstGeom>
          <a:noFill/>
        </p:spPr>
        <p:txBody>
          <a:bodyPr wrap="square" rtlCol="0">
            <a:spAutoFit/>
          </a:bodyPr>
          <a:lstStyle/>
          <a:p>
            <a:r>
              <a:rPr lang="da-DK" kern="0" cap="all" spc="600">
                <a:solidFill>
                  <a:srgbClr val="222020"/>
                </a:solidFill>
                <a:effectLst/>
                <a:latin typeface="Obvia Expanded" panose="02000503040000020004" pitchFamily="2" charset="77"/>
              </a:rPr>
              <a:t>forebyggelse</a:t>
            </a:r>
            <a:endParaRPr lang="da-DK"/>
          </a:p>
        </p:txBody>
      </p:sp>
      <p:pic>
        <p:nvPicPr>
          <p:cNvPr id="9" name="Billede 8">
            <a:extLst>
              <a:ext uri="{FF2B5EF4-FFF2-40B4-BE49-F238E27FC236}">
                <a16:creationId xmlns:a16="http://schemas.microsoft.com/office/drawing/2014/main" id="{AAEA7D46-A451-E923-2DDD-8451AC15488A}"/>
              </a:ext>
            </a:extLst>
          </p:cNvPr>
          <p:cNvPicPr>
            <a:picLocks noChangeAspect="1"/>
          </p:cNvPicPr>
          <p:nvPr userDrawn="1"/>
        </p:nvPicPr>
        <p:blipFill>
          <a:blip r:embed="rId5"/>
          <a:stretch>
            <a:fillRect/>
          </a:stretch>
        </p:blipFill>
        <p:spPr>
          <a:xfrm>
            <a:off x="9916577" y="248491"/>
            <a:ext cx="2045309" cy="197193"/>
          </a:xfrm>
          <a:prstGeom prst="rect">
            <a:avLst/>
          </a:prstGeom>
        </p:spPr>
      </p:pic>
    </p:spTree>
    <p:extLst>
      <p:ext uri="{BB962C8B-B14F-4D97-AF65-F5344CB8AC3E}">
        <p14:creationId xmlns:p14="http://schemas.microsoft.com/office/powerpoint/2010/main" val="427160858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txStyles>
    <p:titleStyle>
      <a:lvl1pPr algn="l" defTabSz="914400" rtl="0" eaLnBrk="1" latinLnBrk="0" hangingPunct="1">
        <a:lnSpc>
          <a:spcPct val="90000"/>
        </a:lnSpc>
        <a:spcBef>
          <a:spcPct val="0"/>
        </a:spcBef>
        <a:buNone/>
        <a:defRPr sz="3000" b="0" i="0" kern="1200" spc="300">
          <a:solidFill>
            <a:schemeClr val="tx1"/>
          </a:solidFill>
          <a:latin typeface="Obvia Expanded" panose="02000503040000020004"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Helvetica"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773693"/>
      </p:ext>
    </p:extLst>
  </p:cSld>
  <p:clrMap bg1="lt1" tx1="dk1" bg2="lt2" tx2="dk2" accent1="accent1" accent2="accent2" accent3="accent3" accent4="accent4" accent5="accent5" accent6="accent6" hlink="hlink" folHlink="folHlink"/>
  <p:sldLayoutIdLst>
    <p:sldLayoutId id="21474836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10.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https://www.youtube.com/embed/qWDO8gR-t_Q?feature=oembed" TargetMode="External"/><Relationship Id="rId6" Type="http://schemas.openxmlformats.org/officeDocument/2006/relationships/image" Target="../media/image26.jpeg"/><Relationship Id="rId5" Type="http://schemas.openxmlformats.org/officeDocument/2006/relationships/image" Target="../media/image15.sv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9.sv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20.png"/><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8.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9.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jpeg"/><Relationship Id="rId4" Type="http://schemas.openxmlformats.org/officeDocument/2006/relationships/image" Target="../media/image6.sv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notesSlide" Target="../notesSlides/notesSlide6.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ideo" Target="https://www.youtube.com/embed/uLOP1dv90rE?feature=oembed" TargetMode="External"/><Relationship Id="rId6" Type="http://schemas.openxmlformats.org/officeDocument/2006/relationships/image" Target="../media/image16.jpeg"/><Relationship Id="rId5" Type="http://schemas.openxmlformats.org/officeDocument/2006/relationships/image" Target="../media/image15.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7.jpeg"/><Relationship Id="rId7"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19.svg"/><Relationship Id="rId9" Type="http://schemas.openxmlformats.org/officeDocument/2006/relationships/image" Target="../media/image22.jpg"/></Relationships>
</file>

<file path=ppt/slides/_rels/slide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24.png"/><Relationship Id="rId10" Type="http://schemas.openxmlformats.org/officeDocument/2006/relationships/image" Target="../media/image9.svg"/><Relationship Id="rId4" Type="http://schemas.microsoft.com/office/2007/relationships/hdphoto" Target="../media/hdphoto1.wdp"/><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F67714-FD62-5431-18C1-47C9F9444E1E}"/>
            </a:ext>
          </a:extLst>
        </p:cNvPr>
        <p:cNvGrpSpPr/>
        <p:nvPr/>
      </p:nvGrpSpPr>
      <p:grpSpPr>
        <a:xfrm>
          <a:off x="0" y="0"/>
          <a:ext cx="0" cy="0"/>
          <a:chOff x="0" y="0"/>
          <a:chExt cx="0" cy="0"/>
        </a:xfrm>
      </p:grpSpPr>
      <p:sp>
        <p:nvSpPr>
          <p:cNvPr id="4" name="Rektangel 3">
            <a:extLst>
              <a:ext uri="{FF2B5EF4-FFF2-40B4-BE49-F238E27FC236}">
                <a16:creationId xmlns:a16="http://schemas.microsoft.com/office/drawing/2014/main" id="{02666468-84CB-5FFB-F8EF-47E0C9DE2EC6}"/>
              </a:ext>
            </a:extLst>
          </p:cNvPr>
          <p:cNvSpPr/>
          <p:nvPr/>
        </p:nvSpPr>
        <p:spPr>
          <a:xfrm>
            <a:off x="0" y="202131"/>
            <a:ext cx="12192000" cy="6858000"/>
          </a:xfrm>
          <a:prstGeom prst="rect">
            <a:avLst/>
          </a:prstGeom>
          <a:solidFill>
            <a:srgbClr val="FF7E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Titel 1">
            <a:extLst>
              <a:ext uri="{FF2B5EF4-FFF2-40B4-BE49-F238E27FC236}">
                <a16:creationId xmlns:a16="http://schemas.microsoft.com/office/drawing/2014/main" id="{32006B2D-3ED0-1D65-F4CA-DF637D987AAB}"/>
              </a:ext>
            </a:extLst>
          </p:cNvPr>
          <p:cNvSpPr>
            <a:spLocks noGrp="1"/>
          </p:cNvSpPr>
          <p:nvPr>
            <p:ph type="ctrTitle"/>
          </p:nvPr>
        </p:nvSpPr>
        <p:spPr>
          <a:xfrm>
            <a:off x="0" y="1706078"/>
            <a:ext cx="12192000" cy="3850105"/>
          </a:xfrm>
        </p:spPr>
        <p:txBody>
          <a:bodyPr>
            <a:normAutofit/>
          </a:bodyPr>
          <a:lstStyle/>
          <a:p>
            <a:pPr algn="ctr">
              <a:lnSpc>
                <a:spcPct val="100000"/>
              </a:lnSpc>
            </a:pPr>
            <a:br>
              <a:rPr lang="da-DK" sz="4800" kern="0" cap="all" spc="600" noProof="0" dirty="0">
                <a:solidFill>
                  <a:srgbClr val="222020"/>
                </a:solidFill>
                <a:effectLst/>
                <a:latin typeface="Obvia Expanded" panose="02000503040000020004" pitchFamily="2" charset="77"/>
              </a:rPr>
            </a:br>
            <a:r>
              <a:rPr lang="da-DK" sz="4400" kern="0" cap="all" spc="600" noProof="0" dirty="0">
                <a:solidFill>
                  <a:srgbClr val="222020"/>
                </a:solidFill>
                <a:effectLst/>
                <a:latin typeface="Obvia Expanded" panose="02000503040000020004" pitchFamily="2" charset="77"/>
              </a:rPr>
              <a:t>Lektion B: </a:t>
            </a:r>
            <a:br>
              <a:rPr lang="da-DK" sz="4400" kern="0" cap="all" spc="600" noProof="0" dirty="0">
                <a:solidFill>
                  <a:srgbClr val="222020"/>
                </a:solidFill>
                <a:effectLst/>
                <a:latin typeface="Obvia Expanded" panose="02000503040000020004" pitchFamily="2" charset="77"/>
              </a:rPr>
            </a:br>
            <a:r>
              <a:rPr lang="da-DK" sz="4400" kern="0" cap="all" spc="600" noProof="0" dirty="0">
                <a:solidFill>
                  <a:srgbClr val="222020"/>
                </a:solidFill>
                <a:effectLst/>
                <a:latin typeface="Obvia Expanded" panose="02000503040000020004" pitchFamily="2" charset="77"/>
              </a:rPr>
              <a:t>Ring OP</a:t>
            </a:r>
          </a:p>
        </p:txBody>
      </p:sp>
      <p:pic>
        <p:nvPicPr>
          <p:cNvPr id="6" name="Billede 5">
            <a:extLst>
              <a:ext uri="{FF2B5EF4-FFF2-40B4-BE49-F238E27FC236}">
                <a16:creationId xmlns:a16="http://schemas.microsoft.com/office/drawing/2014/main" id="{E9924956-E8CE-4D28-580C-C3869055406E}"/>
              </a:ext>
            </a:extLst>
          </p:cNvPr>
          <p:cNvPicPr>
            <a:picLocks noChangeAspect="1"/>
          </p:cNvPicPr>
          <p:nvPr/>
        </p:nvPicPr>
        <p:blipFill>
          <a:blip r:embed="rId3"/>
          <a:stretch>
            <a:fillRect/>
          </a:stretch>
        </p:blipFill>
        <p:spPr>
          <a:xfrm>
            <a:off x="10534487" y="307240"/>
            <a:ext cx="1306286" cy="1211126"/>
          </a:xfrm>
          <a:prstGeom prst="rect">
            <a:avLst/>
          </a:prstGeom>
        </p:spPr>
      </p:pic>
      <p:pic>
        <p:nvPicPr>
          <p:cNvPr id="8" name="Billede 7">
            <a:extLst>
              <a:ext uri="{FF2B5EF4-FFF2-40B4-BE49-F238E27FC236}">
                <a16:creationId xmlns:a16="http://schemas.microsoft.com/office/drawing/2014/main" id="{EEAAB910-2F9A-2E2E-E7EC-534FF1C5B384}"/>
              </a:ext>
            </a:extLst>
          </p:cNvPr>
          <p:cNvPicPr>
            <a:picLocks noChangeAspect="1"/>
          </p:cNvPicPr>
          <p:nvPr/>
        </p:nvPicPr>
        <p:blipFill>
          <a:blip r:embed="rId4"/>
          <a:stretch>
            <a:fillRect/>
          </a:stretch>
        </p:blipFill>
        <p:spPr>
          <a:xfrm>
            <a:off x="0" y="6624998"/>
            <a:ext cx="12192000" cy="391819"/>
          </a:xfrm>
          <a:prstGeom prst="rect">
            <a:avLst/>
          </a:prstGeom>
        </p:spPr>
      </p:pic>
      <p:pic>
        <p:nvPicPr>
          <p:cNvPr id="5" name="Billede 4">
            <a:extLst>
              <a:ext uri="{FF2B5EF4-FFF2-40B4-BE49-F238E27FC236}">
                <a16:creationId xmlns:a16="http://schemas.microsoft.com/office/drawing/2014/main" id="{DE88310D-E59D-0D4B-7239-78D4938EEC8E}"/>
              </a:ext>
            </a:extLst>
          </p:cNvPr>
          <p:cNvPicPr>
            <a:picLocks noChangeAspect="1"/>
          </p:cNvPicPr>
          <p:nvPr/>
        </p:nvPicPr>
        <p:blipFill>
          <a:blip r:embed="rId5"/>
          <a:stretch>
            <a:fillRect/>
          </a:stretch>
        </p:blipFill>
        <p:spPr>
          <a:xfrm>
            <a:off x="643726" y="506636"/>
            <a:ext cx="2626821" cy="147004"/>
          </a:xfrm>
          <a:prstGeom prst="rect">
            <a:avLst/>
          </a:prstGeom>
        </p:spPr>
      </p:pic>
    </p:spTree>
    <p:extLst>
      <p:ext uri="{BB962C8B-B14F-4D97-AF65-F5344CB8AC3E}">
        <p14:creationId xmlns:p14="http://schemas.microsoft.com/office/powerpoint/2010/main" val="1181592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1A0AC-BF70-CF10-3A5E-08671C69AEB8}"/>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29E42C05-B132-4939-5501-058D474D3B8A}"/>
              </a:ext>
            </a:extLst>
          </p:cNvPr>
          <p:cNvSpPr>
            <a:spLocks noGrp="1"/>
          </p:cNvSpPr>
          <p:nvPr>
            <p:ph type="title"/>
          </p:nvPr>
        </p:nvSpPr>
        <p:spPr>
          <a:xfrm>
            <a:off x="2421362" y="1188379"/>
            <a:ext cx="7349276" cy="507831"/>
          </a:xfrm>
        </p:spPr>
        <p:txBody>
          <a:bodyPr/>
          <a:lstStyle/>
          <a:p>
            <a:r>
              <a:rPr lang="da-DK" sz="3000" noProof="0" dirty="0">
                <a:solidFill>
                  <a:srgbClr val="000000"/>
                </a:solidFill>
                <a:latin typeface="Obvia Expanded"/>
              </a:rPr>
              <a:t>ALARMOPKALD VED HJERTESTOP</a:t>
            </a:r>
            <a:endParaRPr lang="da-DK" sz="3000" noProof="0" dirty="0">
              <a:solidFill>
                <a:srgbClr val="000000"/>
              </a:solidFill>
            </a:endParaRPr>
          </a:p>
        </p:txBody>
      </p:sp>
      <p:pic>
        <p:nvPicPr>
          <p:cNvPr id="2" name="Graphic 1" descr="Videokamera med massiv udfyldning">
            <a:extLst>
              <a:ext uri="{FF2B5EF4-FFF2-40B4-BE49-F238E27FC236}">
                <a16:creationId xmlns:a16="http://schemas.microsoft.com/office/drawing/2014/main" id="{FD61105D-D198-46FE-1A1C-60216B0B28B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69989" y="994015"/>
            <a:ext cx="710531" cy="710531"/>
          </a:xfrm>
          <a:prstGeom prst="rect">
            <a:avLst/>
          </a:prstGeom>
        </p:spPr>
      </p:pic>
      <p:pic>
        <p:nvPicPr>
          <p:cNvPr id="4" name="Online Media 3" title="Alarmopkald ved hjertestop">
            <a:hlinkClick r:id="" action="ppaction://media"/>
            <a:extLst>
              <a:ext uri="{FF2B5EF4-FFF2-40B4-BE49-F238E27FC236}">
                <a16:creationId xmlns:a16="http://schemas.microsoft.com/office/drawing/2014/main" id="{1CBF8BE2-AC29-3188-966E-4E109DC421C5}"/>
              </a:ext>
            </a:extLst>
          </p:cNvPr>
          <p:cNvPicPr>
            <a:picLocks noRot="1" noChangeAspect="1"/>
          </p:cNvPicPr>
          <p:nvPr>
            <a:videoFile r:link="rId1"/>
          </p:nvPr>
        </p:nvPicPr>
        <p:blipFill>
          <a:blip r:embed="rId6"/>
          <a:stretch>
            <a:fillRect/>
          </a:stretch>
        </p:blipFill>
        <p:spPr>
          <a:xfrm>
            <a:off x="1973901" y="1805660"/>
            <a:ext cx="8001317" cy="4487318"/>
          </a:xfrm>
          <a:prstGeom prst="rect">
            <a:avLst/>
          </a:prstGeom>
        </p:spPr>
      </p:pic>
      <p:sp>
        <p:nvSpPr>
          <p:cNvPr id="5" name="TextBox 4">
            <a:extLst>
              <a:ext uri="{FF2B5EF4-FFF2-40B4-BE49-F238E27FC236}">
                <a16:creationId xmlns:a16="http://schemas.microsoft.com/office/drawing/2014/main" id="{90B1DB9A-2B4B-AA86-4248-25F8F795A355}"/>
              </a:ext>
            </a:extLst>
          </p:cNvPr>
          <p:cNvSpPr txBox="1"/>
          <p:nvPr/>
        </p:nvSpPr>
        <p:spPr>
          <a:xfrm>
            <a:off x="9217171" y="1278981"/>
            <a:ext cx="13020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panose="020B0604020202020204" pitchFamily="34" charset="0"/>
                <a:cs typeface="Helvetica" panose="020B0604020202020204" pitchFamily="34" charset="0"/>
              </a:rPr>
              <a:t>3</a:t>
            </a:r>
            <a:r>
              <a:rPr lang="da-DK" sz="1400" b="1" dirty="0">
                <a:latin typeface="Helvetica" panose="020B0604020202020204" pitchFamily="34" charset="0"/>
                <a:cs typeface="Helvetica" panose="020B0604020202020204" pitchFamily="34" charset="0"/>
              </a:rPr>
              <a:t> min</a:t>
            </a:r>
            <a:endParaRPr lang="da-DK" noProof="0" dirty="0">
              <a:latin typeface="Helvetica" panose="020B0604020202020204" pitchFamily="34" charset="0"/>
              <a:cs typeface="Helvetica" panose="020B0604020202020204" pitchFamily="34" charset="0"/>
            </a:endParaRPr>
          </a:p>
        </p:txBody>
      </p:sp>
      <p:pic>
        <p:nvPicPr>
          <p:cNvPr id="8" name="Graphic 7" descr="Ur med massiv udfyldning">
            <a:extLst>
              <a:ext uri="{FF2B5EF4-FFF2-40B4-BE49-F238E27FC236}">
                <a16:creationId xmlns:a16="http://schemas.microsoft.com/office/drawing/2014/main" id="{478862DA-8D22-2779-FF87-7C2A272CBC4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72548" y="1220021"/>
            <a:ext cx="403781" cy="388071"/>
          </a:xfrm>
          <a:prstGeom prst="rect">
            <a:avLst/>
          </a:prstGeom>
        </p:spPr>
      </p:pic>
      <p:sp>
        <p:nvSpPr>
          <p:cNvPr id="3" name="TextBox 4">
            <a:extLst>
              <a:ext uri="{FF2B5EF4-FFF2-40B4-BE49-F238E27FC236}">
                <a16:creationId xmlns:a16="http://schemas.microsoft.com/office/drawing/2014/main" id="{D846C7FD-A177-3EC6-CC53-0CB174DAE2C9}"/>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16231343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3C6484-9D15-C8AD-13F5-7F54BB2B2A50}"/>
              </a:ext>
            </a:extLst>
          </p:cNvPr>
          <p:cNvSpPr>
            <a:spLocks noGrp="1"/>
          </p:cNvSpPr>
          <p:nvPr>
            <p:ph type="ctrTitle"/>
          </p:nvPr>
        </p:nvSpPr>
        <p:spPr>
          <a:xfrm>
            <a:off x="1102713" y="1632548"/>
            <a:ext cx="10509956" cy="507831"/>
          </a:xfrm>
        </p:spPr>
        <p:txBody>
          <a:bodyPr/>
          <a:lstStyle/>
          <a:p>
            <a:r>
              <a:rPr lang="da-DK" noProof="0" dirty="0"/>
              <a:t>ALARMERING</a:t>
            </a:r>
          </a:p>
        </p:txBody>
      </p:sp>
      <p:sp>
        <p:nvSpPr>
          <p:cNvPr id="3" name="Undertitel 2">
            <a:extLst>
              <a:ext uri="{FF2B5EF4-FFF2-40B4-BE49-F238E27FC236}">
                <a16:creationId xmlns:a16="http://schemas.microsoft.com/office/drawing/2014/main" id="{6E15DF56-13E9-DE01-F2D1-4FDD1E6E5F19}"/>
              </a:ext>
            </a:extLst>
          </p:cNvPr>
          <p:cNvSpPr>
            <a:spLocks noGrp="1"/>
          </p:cNvSpPr>
          <p:nvPr>
            <p:ph type="subTitle" idx="1"/>
          </p:nvPr>
        </p:nvSpPr>
        <p:spPr>
          <a:xfrm>
            <a:off x="1200018" y="2140379"/>
            <a:ext cx="10509956" cy="4221669"/>
          </a:xfrm>
        </p:spPr>
        <p:txBody>
          <a:bodyPr vert="horz" lIns="91440" tIns="45720" rIns="91440" bIns="45720" rtlCol="0" anchor="t">
            <a:spAutoFit/>
          </a:bodyPr>
          <a:lstStyle/>
          <a:p>
            <a:pPr rtl="0">
              <a:lnSpc>
                <a:spcPct val="100000"/>
              </a:lnSpc>
              <a:spcBef>
                <a:spcPts val="0"/>
              </a:spcBef>
              <a:spcAft>
                <a:spcPts val="0"/>
              </a:spcAft>
            </a:pPr>
            <a:r>
              <a:rPr lang="da-DK" b="1" i="0" u="none" strike="noStrike" noProof="0" dirty="0">
                <a:solidFill>
                  <a:srgbClr val="000000"/>
                </a:solidFill>
                <a:effectLst/>
                <a:latin typeface="Helvetica"/>
                <a:cs typeface="Helvetica"/>
              </a:rPr>
              <a:t>Når du får kontakt til 1-1-2, skal du sige:</a:t>
            </a:r>
            <a:endParaRPr lang="da-DK" b="0" noProof="0" dirty="0">
              <a:effectLst/>
            </a:endParaRP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Hvad du hedder?</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Hvor du er?</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Hvor mange personer, der er kommet til skade, og hvad de fejler?</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Hvad du har gjort indtil nu?</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Er du alene eller sammen med nogen?</a:t>
            </a:r>
          </a:p>
          <a:p>
            <a:pPr rtl="0">
              <a:lnSpc>
                <a:spcPct val="100000"/>
              </a:lnSpc>
              <a:spcBef>
                <a:spcPts val="0"/>
              </a:spcBef>
              <a:spcAft>
                <a:spcPts val="0"/>
              </a:spcAft>
            </a:pPr>
            <a:br>
              <a:rPr lang="da-DK" b="0" noProof="0" dirty="0">
                <a:effectLst/>
              </a:rPr>
            </a:br>
            <a:r>
              <a:rPr lang="da-DK" b="1" i="0" u="none" strike="noStrike" noProof="0" dirty="0">
                <a:solidFill>
                  <a:srgbClr val="000000"/>
                </a:solidFill>
                <a:effectLst/>
                <a:latin typeface="Helvetica"/>
                <a:cs typeface="Helvetica"/>
              </a:rPr>
              <a:t>Ved mistanke om hjertestop kan du også sige: </a:t>
            </a:r>
            <a:endParaRPr lang="da-DK" b="1" noProof="0" dirty="0">
              <a:effectLst/>
              <a:latin typeface="Helvetica"/>
              <a:cs typeface="Helvetica"/>
            </a:endParaRP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”Jeg tror, det er hjertestop” </a:t>
            </a:r>
          </a:p>
          <a:p>
            <a:pPr marL="342900" indent="-342900" rtl="0" fontAlgn="base">
              <a:lnSpc>
                <a:spcPct val="100000"/>
              </a:lnSpc>
              <a:spcBef>
                <a:spcPts val="0"/>
              </a:spcBef>
              <a:spcAft>
                <a:spcPts val="0"/>
              </a:spcAft>
              <a:buFont typeface="Arial" panose="020B0604020202020204" pitchFamily="34" charset="0"/>
              <a:buChar char="•"/>
            </a:pPr>
            <a:r>
              <a:rPr lang="da-DK" b="0" i="0" u="none" strike="noStrike" noProof="0" dirty="0">
                <a:solidFill>
                  <a:srgbClr val="000000"/>
                </a:solidFill>
                <a:effectLst/>
              </a:rPr>
              <a:t>”Personen er bevidstløs”</a:t>
            </a:r>
          </a:p>
          <a:p>
            <a:pPr marL="342900" indent="-342900" rtl="0" fontAlgn="base">
              <a:lnSpc>
                <a:spcPct val="100000"/>
              </a:lnSpc>
              <a:spcBef>
                <a:spcPts val="0"/>
              </a:spcBef>
              <a:spcAft>
                <a:spcPts val="0"/>
              </a:spcAft>
              <a:buFont typeface="Arial" panose="020B0604020202020204" pitchFamily="34" charset="0"/>
              <a:buChar char="•"/>
            </a:pPr>
            <a:r>
              <a:rPr lang="da-DK" noProof="0" dirty="0">
                <a:solidFill>
                  <a:srgbClr val="000000"/>
                </a:solidFill>
              </a:rPr>
              <a:t>”</a:t>
            </a:r>
            <a:r>
              <a:rPr lang="da-DK" b="0" i="0" u="none" strike="noStrike" noProof="0" dirty="0">
                <a:solidFill>
                  <a:srgbClr val="000000"/>
                </a:solidFill>
                <a:effectLst/>
              </a:rPr>
              <a:t>Personen trækker ikke vejret normalt”</a:t>
            </a:r>
          </a:p>
          <a:p>
            <a:pPr>
              <a:lnSpc>
                <a:spcPct val="100000"/>
              </a:lnSpc>
            </a:pPr>
            <a:br>
              <a:rPr lang="da-DK" noProof="0" dirty="0"/>
            </a:br>
            <a:endParaRPr lang="da-DK" noProof="0" dirty="0"/>
          </a:p>
        </p:txBody>
      </p:sp>
      <p:sp>
        <p:nvSpPr>
          <p:cNvPr id="5" name="TextBox 4">
            <a:extLst>
              <a:ext uri="{FF2B5EF4-FFF2-40B4-BE49-F238E27FC236}">
                <a16:creationId xmlns:a16="http://schemas.microsoft.com/office/drawing/2014/main" id="{F0B60071-9CF8-FC48-9D56-2B48FA45882D}"/>
              </a:ext>
            </a:extLst>
          </p:cNvPr>
          <p:cNvSpPr txBox="1"/>
          <p:nvPr/>
        </p:nvSpPr>
        <p:spPr>
          <a:xfrm>
            <a:off x="3228463" y="104716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pic>
        <p:nvPicPr>
          <p:cNvPr id="7" name="Graphic 6" descr="Ur med massiv udfyldning">
            <a:extLst>
              <a:ext uri="{FF2B5EF4-FFF2-40B4-BE49-F238E27FC236}">
                <a16:creationId xmlns:a16="http://schemas.microsoft.com/office/drawing/2014/main" id="{5D14B29F-6D4E-5F40-37FD-A35DF81E9BD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24682" y="1007390"/>
            <a:ext cx="403781" cy="388071"/>
          </a:xfrm>
          <a:prstGeom prst="rect">
            <a:avLst/>
          </a:prstGeom>
        </p:spPr>
      </p:pic>
      <p:pic>
        <p:nvPicPr>
          <p:cNvPr id="8" name="Grafik 18" descr="Præsentation med liggende søjlediagram med massiv udfyldning">
            <a:extLst>
              <a:ext uri="{FF2B5EF4-FFF2-40B4-BE49-F238E27FC236}">
                <a16:creationId xmlns:a16="http://schemas.microsoft.com/office/drawing/2014/main" id="{CD4182FD-70ED-6A49-E32A-2D00E9863B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2713" y="909558"/>
            <a:ext cx="583737" cy="583737"/>
          </a:xfrm>
          <a:prstGeom prst="rect">
            <a:avLst/>
          </a:prstGeom>
        </p:spPr>
      </p:pic>
      <p:sp>
        <p:nvSpPr>
          <p:cNvPr id="10" name="TextBox 9">
            <a:extLst>
              <a:ext uri="{FF2B5EF4-FFF2-40B4-BE49-F238E27FC236}">
                <a16:creationId xmlns:a16="http://schemas.microsoft.com/office/drawing/2014/main" id="{948AD079-DD33-B10B-9FE7-D0F2D85FBB84}"/>
              </a:ext>
            </a:extLst>
          </p:cNvPr>
          <p:cNvSpPr txBox="1"/>
          <p:nvPr/>
        </p:nvSpPr>
        <p:spPr>
          <a:xfrm>
            <a:off x="1677068" y="1001371"/>
            <a:ext cx="13495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FAKTA</a:t>
            </a:r>
          </a:p>
        </p:txBody>
      </p:sp>
      <p:sp>
        <p:nvSpPr>
          <p:cNvPr id="4" name="TextBox 4">
            <a:extLst>
              <a:ext uri="{FF2B5EF4-FFF2-40B4-BE49-F238E27FC236}">
                <a16:creationId xmlns:a16="http://schemas.microsoft.com/office/drawing/2014/main" id="{C611B467-1DF0-C2E4-59E8-96F66977570E}"/>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15487355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705D0-278D-29B1-2D8B-F2B5FB9616E2}"/>
            </a:ext>
          </a:extLst>
        </p:cNvPr>
        <p:cNvGrpSpPr/>
        <p:nvPr/>
      </p:nvGrpSpPr>
      <p:grpSpPr>
        <a:xfrm>
          <a:off x="0" y="0"/>
          <a:ext cx="0" cy="0"/>
          <a:chOff x="0" y="0"/>
          <a:chExt cx="0" cy="0"/>
        </a:xfrm>
      </p:grpSpPr>
      <p:sp>
        <p:nvSpPr>
          <p:cNvPr id="9" name="Rektangel 4">
            <a:extLst>
              <a:ext uri="{FF2B5EF4-FFF2-40B4-BE49-F238E27FC236}">
                <a16:creationId xmlns:a16="http://schemas.microsoft.com/office/drawing/2014/main" id="{00157FED-0879-770E-DF28-70242079CA27}"/>
              </a:ext>
            </a:extLst>
          </p:cNvPr>
          <p:cNvSpPr/>
          <p:nvPr/>
        </p:nvSpPr>
        <p:spPr>
          <a:xfrm>
            <a:off x="1291480" y="1734048"/>
            <a:ext cx="6491101" cy="383964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dirty="0"/>
          </a:p>
        </p:txBody>
      </p:sp>
      <p:sp>
        <p:nvSpPr>
          <p:cNvPr id="2" name="Titel 1">
            <a:extLst>
              <a:ext uri="{FF2B5EF4-FFF2-40B4-BE49-F238E27FC236}">
                <a16:creationId xmlns:a16="http://schemas.microsoft.com/office/drawing/2014/main" id="{07F08BB7-FC85-7AC1-66EE-21927BBA7899}"/>
              </a:ext>
            </a:extLst>
          </p:cNvPr>
          <p:cNvSpPr>
            <a:spLocks noGrp="1"/>
          </p:cNvSpPr>
          <p:nvPr>
            <p:ph type="title"/>
          </p:nvPr>
        </p:nvSpPr>
        <p:spPr>
          <a:xfrm>
            <a:off x="171733" y="1316109"/>
            <a:ext cx="8142591" cy="978729"/>
          </a:xfrm>
        </p:spPr>
        <p:txBody>
          <a:bodyPr/>
          <a:lstStyle/>
          <a:p>
            <a:r>
              <a:rPr lang="da-DK" noProof="0" dirty="0">
                <a:latin typeface="Obvia Expanded"/>
              </a:rPr>
              <a:t> </a:t>
            </a:r>
            <a:br>
              <a:rPr lang="da-DK" noProof="0" dirty="0"/>
            </a:br>
            <a:endParaRPr lang="da-DK" noProof="0" dirty="0">
              <a:latin typeface="Obvia Expanded"/>
            </a:endParaRPr>
          </a:p>
        </p:txBody>
      </p:sp>
      <p:sp>
        <p:nvSpPr>
          <p:cNvPr id="4" name="Pladsholder til tekst 3">
            <a:extLst>
              <a:ext uri="{FF2B5EF4-FFF2-40B4-BE49-F238E27FC236}">
                <a16:creationId xmlns:a16="http://schemas.microsoft.com/office/drawing/2014/main" id="{E41F32F6-1B3B-D60D-62A2-83CEB858AA85}"/>
              </a:ext>
            </a:extLst>
          </p:cNvPr>
          <p:cNvSpPr>
            <a:spLocks noGrp="1"/>
          </p:cNvSpPr>
          <p:nvPr>
            <p:ph type="body" sz="half" idx="2"/>
          </p:nvPr>
        </p:nvSpPr>
        <p:spPr>
          <a:xfrm>
            <a:off x="829350" y="2296464"/>
            <a:ext cx="5833318" cy="2800767"/>
          </a:xfrm>
        </p:spPr>
        <p:txBody>
          <a:bodyPr vert="horz" wrap="square" lIns="91440" tIns="45720" rIns="91440" bIns="45720" rtlCol="0" anchor="t">
            <a:spAutoFit/>
          </a:bodyPr>
          <a:lstStyle/>
          <a:p>
            <a:endParaRPr lang="da-DK" noProof="0">
              <a:cs typeface="Helvetica"/>
            </a:endParaRPr>
          </a:p>
          <a:p>
            <a:endParaRPr lang="da-DK" noProof="0">
              <a:cs typeface="Helvetica"/>
            </a:endParaRPr>
          </a:p>
          <a:p>
            <a:endParaRPr lang="da-DK" noProof="0">
              <a:latin typeface="Helvetica"/>
              <a:cs typeface="Helvetica"/>
            </a:endParaRPr>
          </a:p>
          <a:p>
            <a:endParaRPr lang="da-DK" noProof="0">
              <a:cs typeface="Helvetica"/>
            </a:endParaRPr>
          </a:p>
          <a:p>
            <a:endParaRPr lang="da-DK" noProof="0">
              <a:latin typeface="Helvetica"/>
              <a:cs typeface="Helvetica"/>
            </a:endParaRPr>
          </a:p>
          <a:p>
            <a:r>
              <a:rPr lang="da-DK" noProof="0">
                <a:latin typeface="Helvetica"/>
                <a:cs typeface="Helvetica"/>
              </a:rPr>
              <a:t> </a:t>
            </a:r>
          </a:p>
          <a:p>
            <a:endParaRPr lang="da-DK" noProof="0">
              <a:cs typeface="Helvetica" pitchFamily="2" charset="0"/>
            </a:endParaRPr>
          </a:p>
        </p:txBody>
      </p:sp>
      <p:pic>
        <p:nvPicPr>
          <p:cNvPr id="5" name="Picture Placeholder 4" descr="Møde med massiv udfyldning">
            <a:extLst>
              <a:ext uri="{FF2B5EF4-FFF2-40B4-BE49-F238E27FC236}">
                <a16:creationId xmlns:a16="http://schemas.microsoft.com/office/drawing/2014/main" id="{EB490233-105B-4ADC-250A-8CFC1E159A4A}"/>
              </a:ext>
            </a:extLst>
          </p:cNvPr>
          <p:cNvPicPr>
            <a:picLocks noChangeAspect="1"/>
          </p:cNvPicPr>
          <p:nvPr/>
        </p:nvPicPr>
        <p:blipFill>
          <a:blip r:embed="rId3">
            <a:extLst>
              <a:ext uri="{96DAC541-7B7A-43D3-8B79-37D633B846F1}">
                <asvg:svgBlip xmlns:asvg="http://schemas.microsoft.com/office/drawing/2016/SVG/main" r:embed="rId4"/>
              </a:ext>
            </a:extLst>
          </a:blip>
          <a:srcRect l="983" r="983"/>
          <a:stretch/>
        </p:blipFill>
        <p:spPr>
          <a:xfrm>
            <a:off x="1200616" y="945745"/>
            <a:ext cx="538248" cy="491702"/>
          </a:xfrm>
          <a:prstGeom prst="rect">
            <a:avLst/>
          </a:prstGeom>
        </p:spPr>
      </p:pic>
      <p:sp>
        <p:nvSpPr>
          <p:cNvPr id="7" name="TextBox 6">
            <a:extLst>
              <a:ext uri="{FF2B5EF4-FFF2-40B4-BE49-F238E27FC236}">
                <a16:creationId xmlns:a16="http://schemas.microsoft.com/office/drawing/2014/main" id="{A706FC93-CCC9-2476-0890-9C7181D5F00B}"/>
              </a:ext>
            </a:extLst>
          </p:cNvPr>
          <p:cNvSpPr txBox="1"/>
          <p:nvPr/>
        </p:nvSpPr>
        <p:spPr>
          <a:xfrm>
            <a:off x="1823860" y="914597"/>
            <a:ext cx="1796900"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3000" spc="300" noProof="0" dirty="0">
                <a:latin typeface="Obvia Expanded"/>
              </a:rPr>
              <a:t>ØVELSE</a:t>
            </a:r>
          </a:p>
        </p:txBody>
      </p:sp>
      <p:pic>
        <p:nvPicPr>
          <p:cNvPr id="13" name="Graphic 12" descr="Ur med massiv udfyldning">
            <a:extLst>
              <a:ext uri="{FF2B5EF4-FFF2-40B4-BE49-F238E27FC236}">
                <a16:creationId xmlns:a16="http://schemas.microsoft.com/office/drawing/2014/main" id="{08B53B15-AB60-0836-6B2F-D8ED34170E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447837" y="1035341"/>
            <a:ext cx="345846" cy="320491"/>
          </a:xfrm>
          <a:prstGeom prst="rect">
            <a:avLst/>
          </a:prstGeom>
        </p:spPr>
      </p:pic>
      <p:pic>
        <p:nvPicPr>
          <p:cNvPr id="6" name="Graphic 5" descr="Dokument med massiv udfyldning">
            <a:extLst>
              <a:ext uri="{FF2B5EF4-FFF2-40B4-BE49-F238E27FC236}">
                <a16:creationId xmlns:a16="http://schemas.microsoft.com/office/drawing/2014/main" id="{1DEFE99C-85C8-5C2E-AB49-08138D4A24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77082" y="1902382"/>
            <a:ext cx="474483" cy="443061"/>
          </a:xfrm>
          <a:prstGeom prst="rect">
            <a:avLst/>
          </a:prstGeom>
        </p:spPr>
      </p:pic>
      <p:sp>
        <p:nvSpPr>
          <p:cNvPr id="8" name="TextBox 7">
            <a:extLst>
              <a:ext uri="{FF2B5EF4-FFF2-40B4-BE49-F238E27FC236}">
                <a16:creationId xmlns:a16="http://schemas.microsoft.com/office/drawing/2014/main" id="{91EDF849-243D-49A7-A6E5-473B1718541F}"/>
              </a:ext>
            </a:extLst>
          </p:cNvPr>
          <p:cNvSpPr txBox="1"/>
          <p:nvPr/>
        </p:nvSpPr>
        <p:spPr>
          <a:xfrm>
            <a:off x="8551565" y="1945333"/>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sp>
        <p:nvSpPr>
          <p:cNvPr id="10" name="TextBox 9">
            <a:extLst>
              <a:ext uri="{FF2B5EF4-FFF2-40B4-BE49-F238E27FC236}">
                <a16:creationId xmlns:a16="http://schemas.microsoft.com/office/drawing/2014/main" id="{0B7F940E-6A89-FF52-010B-E38CCC5AEAC5}"/>
              </a:ext>
            </a:extLst>
          </p:cNvPr>
          <p:cNvSpPr txBox="1"/>
          <p:nvPr/>
        </p:nvSpPr>
        <p:spPr>
          <a:xfrm>
            <a:off x="8169120" y="2406329"/>
            <a:ext cx="3906673"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RING OP VED  HJERTESTOP</a:t>
            </a:r>
          </a:p>
        </p:txBody>
      </p:sp>
      <p:sp>
        <p:nvSpPr>
          <p:cNvPr id="3" name="TextBox 2">
            <a:extLst>
              <a:ext uri="{FF2B5EF4-FFF2-40B4-BE49-F238E27FC236}">
                <a16:creationId xmlns:a16="http://schemas.microsoft.com/office/drawing/2014/main" id="{504E4A45-003B-57EE-56D3-6A17AB93BDCA}"/>
              </a:ext>
            </a:extLst>
          </p:cNvPr>
          <p:cNvSpPr txBox="1"/>
          <p:nvPr/>
        </p:nvSpPr>
        <p:spPr>
          <a:xfrm>
            <a:off x="1425620" y="1861646"/>
            <a:ext cx="632667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dirty="0">
                <a:latin typeface="Helvetica"/>
                <a:cs typeface="Helvetica"/>
              </a:rPr>
              <a:t>To og to</a:t>
            </a:r>
            <a:r>
              <a:rPr lang="da-DK" sz="2000" b="1" noProof="0" dirty="0">
                <a:latin typeface="Helvetica"/>
                <a:cs typeface="Helvetica"/>
              </a:rPr>
              <a:t>:</a:t>
            </a:r>
            <a:r>
              <a:rPr lang="da-DK" sz="2000" noProof="0" dirty="0">
                <a:latin typeface="Helvetica"/>
                <a:cs typeface="Helvetica"/>
              </a:rPr>
              <a:t> </a:t>
            </a:r>
            <a:r>
              <a:rPr lang="da-DK" sz="2000" noProof="0" dirty="0">
                <a:latin typeface="Helvetica"/>
                <a:ea typeface="+mn-lt"/>
                <a:cs typeface="+mn-lt"/>
              </a:rPr>
              <a:t>I skal nu øve jer I, hvad I skal sige, når man ringer til alarmcentralen, hvis man har mistanke om et hjertestop. </a:t>
            </a:r>
            <a:r>
              <a:rPr lang="da-DK" sz="2000" dirty="0">
                <a:latin typeface="Helvetica"/>
                <a:ea typeface="+mn-lt"/>
                <a:cs typeface="+mn-lt"/>
              </a:rPr>
              <a:t>I skal bruge elevarket ”Ring op ved hjertestop”. I kan bruge jeres egne telefoner og ringe til hinanden. </a:t>
            </a:r>
            <a:endParaRPr lang="da-DK" sz="2000" noProof="0" dirty="0">
              <a:latin typeface="Helvetica"/>
              <a:ea typeface="+mn-lt"/>
              <a:cs typeface="Helvetica"/>
            </a:endParaRPr>
          </a:p>
          <a:p>
            <a:endParaRPr lang="da-DK" sz="2000" noProof="0" dirty="0">
              <a:latin typeface="Helvetica"/>
              <a:cs typeface="Helvetica"/>
            </a:endParaRPr>
          </a:p>
          <a:p>
            <a:r>
              <a:rPr lang="da-DK" sz="2000" b="1" noProof="0" dirty="0">
                <a:ea typeface="+mn-lt"/>
                <a:cs typeface="+mn-lt"/>
              </a:rPr>
              <a:t>Fælles: </a:t>
            </a:r>
            <a:r>
              <a:rPr lang="da-DK" sz="2000" noProof="0" dirty="0">
                <a:latin typeface="Helvetica"/>
                <a:ea typeface="+mn-lt"/>
                <a:cs typeface="+mn-lt"/>
              </a:rPr>
              <a:t>Tal om, hvad fik I talt om.</a:t>
            </a:r>
            <a:endParaRPr lang="da-DK" sz="2000" noProof="0" dirty="0">
              <a:latin typeface="Helvetica"/>
              <a:ea typeface="+mn-lt"/>
              <a:cs typeface="Helvetica"/>
            </a:endParaRPr>
          </a:p>
          <a:p>
            <a:r>
              <a:rPr lang="da-DK" sz="2000" noProof="0" dirty="0">
                <a:latin typeface="Helvetica"/>
                <a:ea typeface="+mn-lt"/>
                <a:cs typeface="+mn-lt"/>
              </a:rPr>
              <a:t>Var der noget, der var svært? </a:t>
            </a:r>
            <a:endParaRPr lang="da-DK" sz="2000" noProof="0" dirty="0">
              <a:latin typeface="Helvetica"/>
              <a:ea typeface="+mn-lt"/>
              <a:cs typeface="Helvetica"/>
            </a:endParaRPr>
          </a:p>
          <a:p>
            <a:r>
              <a:rPr lang="da-DK" sz="2000" noProof="0" dirty="0">
                <a:latin typeface="Helvetica"/>
                <a:ea typeface="+mn-lt"/>
                <a:cs typeface="+mn-lt"/>
              </a:rPr>
              <a:t>Hvordan kan man forklare, hvor man er, hvis man ikke kender navnet på vejen eller stedet?</a:t>
            </a:r>
            <a:endParaRPr lang="da-DK" sz="2000" noProof="0" dirty="0">
              <a:latin typeface="Helvetica"/>
              <a:cs typeface="Helvetica"/>
            </a:endParaRPr>
          </a:p>
          <a:p>
            <a:endParaRPr lang="da-DK" sz="2000" noProof="0" dirty="0">
              <a:latin typeface="Helvetica"/>
              <a:ea typeface="+mn-lt"/>
              <a:cs typeface="Helvetica"/>
            </a:endParaRPr>
          </a:p>
          <a:p>
            <a:endParaRPr lang="da-DK" sz="2000" noProof="0" dirty="0">
              <a:latin typeface="Helvetica"/>
              <a:ea typeface="+mn-lt"/>
              <a:cs typeface="+mn-lt"/>
            </a:endParaRPr>
          </a:p>
          <a:p>
            <a:pPr marL="285750" indent="-285750">
              <a:buFont typeface="Arial"/>
              <a:buChar char="•"/>
            </a:pPr>
            <a:endParaRPr lang="da-DK" sz="2000" noProof="0" dirty="0">
              <a:latin typeface="Helvetica"/>
            </a:endParaRPr>
          </a:p>
          <a:p>
            <a:endParaRPr lang="da-DK" sz="2000" noProof="0" dirty="0">
              <a:latin typeface="Helvetica"/>
              <a:cs typeface="Helvetica"/>
            </a:endParaRPr>
          </a:p>
        </p:txBody>
      </p:sp>
      <p:sp>
        <p:nvSpPr>
          <p:cNvPr id="11" name="TextBox 10">
            <a:extLst>
              <a:ext uri="{FF2B5EF4-FFF2-40B4-BE49-F238E27FC236}">
                <a16:creationId xmlns:a16="http://schemas.microsoft.com/office/drawing/2014/main" id="{7C32B03C-24CF-5034-C3CB-1A07C6A2C66A}"/>
              </a:ext>
            </a:extLst>
          </p:cNvPr>
          <p:cNvSpPr txBox="1"/>
          <p:nvPr/>
        </p:nvSpPr>
        <p:spPr>
          <a:xfrm>
            <a:off x="3812299" y="1055907"/>
            <a:ext cx="267858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10 min.</a:t>
            </a:r>
          </a:p>
        </p:txBody>
      </p:sp>
      <p:sp>
        <p:nvSpPr>
          <p:cNvPr id="12" name="TextBox 4">
            <a:extLst>
              <a:ext uri="{FF2B5EF4-FFF2-40B4-BE49-F238E27FC236}">
                <a16:creationId xmlns:a16="http://schemas.microsoft.com/office/drawing/2014/main" id="{16A113CD-9D12-36D2-F532-B8BE6ED7248C}"/>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38375938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93CE6-C998-74EF-62CD-C97B9318BA6A}"/>
            </a:ext>
          </a:extLst>
        </p:cNvPr>
        <p:cNvGrpSpPr/>
        <p:nvPr/>
      </p:nvGrpSpPr>
      <p:grpSpPr>
        <a:xfrm>
          <a:off x="0" y="0"/>
          <a:ext cx="0" cy="0"/>
          <a:chOff x="0" y="0"/>
          <a:chExt cx="0" cy="0"/>
        </a:xfrm>
      </p:grpSpPr>
      <p:sp>
        <p:nvSpPr>
          <p:cNvPr id="6" name="Rektangel 4">
            <a:extLst>
              <a:ext uri="{FF2B5EF4-FFF2-40B4-BE49-F238E27FC236}">
                <a16:creationId xmlns:a16="http://schemas.microsoft.com/office/drawing/2014/main" id="{B42C6391-9662-6AC0-DAEE-A58236E8DF7D}"/>
              </a:ext>
            </a:extLst>
          </p:cNvPr>
          <p:cNvSpPr/>
          <p:nvPr/>
        </p:nvSpPr>
        <p:spPr>
          <a:xfrm>
            <a:off x="843161" y="2019780"/>
            <a:ext cx="7122171" cy="38600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2" name="Title 1">
            <a:extLst>
              <a:ext uri="{FF2B5EF4-FFF2-40B4-BE49-F238E27FC236}">
                <a16:creationId xmlns:a16="http://schemas.microsoft.com/office/drawing/2014/main" id="{F5A59918-17FB-251C-477E-7D49B95DFFC7}"/>
              </a:ext>
            </a:extLst>
          </p:cNvPr>
          <p:cNvSpPr>
            <a:spLocks noGrp="1"/>
          </p:cNvSpPr>
          <p:nvPr>
            <p:ph type="title"/>
          </p:nvPr>
        </p:nvSpPr>
        <p:spPr>
          <a:xfrm>
            <a:off x="1391448" y="1226722"/>
            <a:ext cx="4583112" cy="509307"/>
          </a:xfrm>
        </p:spPr>
        <p:txBody>
          <a:bodyPr/>
          <a:lstStyle/>
          <a:p>
            <a:r>
              <a:rPr lang="da-DK" sz="3000" noProof="0" dirty="0">
                <a:solidFill>
                  <a:srgbClr val="000000"/>
                </a:solidFill>
                <a:latin typeface="Obvia Expanded"/>
              </a:rPr>
              <a:t>OPSAMLING</a:t>
            </a:r>
            <a:endParaRPr lang="da-DK" sz="3000" noProof="0" dirty="0">
              <a:latin typeface="Obvia Expanded"/>
            </a:endParaRPr>
          </a:p>
        </p:txBody>
      </p:sp>
      <p:sp>
        <p:nvSpPr>
          <p:cNvPr id="4" name="Text Placeholder 3">
            <a:extLst>
              <a:ext uri="{FF2B5EF4-FFF2-40B4-BE49-F238E27FC236}">
                <a16:creationId xmlns:a16="http://schemas.microsoft.com/office/drawing/2014/main" id="{324513BF-BE8B-CC35-B221-61444D5A247D}"/>
              </a:ext>
            </a:extLst>
          </p:cNvPr>
          <p:cNvSpPr>
            <a:spLocks noGrp="1"/>
          </p:cNvSpPr>
          <p:nvPr>
            <p:ph type="body" sz="half" idx="2"/>
          </p:nvPr>
        </p:nvSpPr>
        <p:spPr>
          <a:xfrm>
            <a:off x="1299075" y="2431651"/>
            <a:ext cx="6437125" cy="3539430"/>
          </a:xfrm>
        </p:spPr>
        <p:txBody>
          <a:bodyPr vert="horz" wrap="square" lIns="91440" tIns="45720" rIns="91440" bIns="45720" rtlCol="0" anchor="t">
            <a:spAutoFit/>
          </a:bodyPr>
          <a:lstStyle/>
          <a:p>
            <a:r>
              <a:rPr lang="da-DK" b="1" noProof="0" dirty="0">
                <a:latin typeface="Helvetica"/>
                <a:cs typeface="Helvetica"/>
              </a:rPr>
              <a:t>HVAD VED JEG OM AT VURDERE EN PERSON?</a:t>
            </a:r>
            <a:endParaRPr lang="da-DK" b="1" noProof="0" dirty="0">
              <a:cs typeface="Helvetica"/>
            </a:endParaRPr>
          </a:p>
          <a:p>
            <a:r>
              <a:rPr lang="da-DK" b="1" noProof="0" dirty="0">
                <a:latin typeface="Helvetica"/>
                <a:cs typeface="Helvetica"/>
              </a:rPr>
              <a:t>HVAD VED JEG OM AT RINGE 1-1-2?</a:t>
            </a:r>
            <a:endParaRPr lang="da-DK" noProof="0" dirty="0">
              <a:cs typeface="Helvetica"/>
            </a:endParaRPr>
          </a:p>
          <a:p>
            <a:pPr>
              <a:lnSpc>
                <a:spcPct val="100000"/>
              </a:lnSpc>
            </a:pPr>
            <a:r>
              <a:rPr lang="da-DK" b="1" noProof="0" dirty="0">
                <a:latin typeface="Helvetica"/>
                <a:cs typeface="Helvetica"/>
              </a:rPr>
              <a:t>Alene: </a:t>
            </a:r>
            <a:r>
              <a:rPr lang="da-DK" noProof="0" dirty="0">
                <a:solidFill>
                  <a:srgbClr val="222020"/>
                </a:solidFill>
                <a:latin typeface="Helvetica"/>
                <a:cs typeface="Helvetica"/>
              </a:rPr>
              <a:t>Du</a:t>
            </a:r>
            <a:r>
              <a:rPr lang="da-DK" noProof="0" dirty="0">
                <a:latin typeface="Helvetica"/>
                <a:cs typeface="Helvetica"/>
              </a:rPr>
              <a:t> skal samle op på de centrale ord og handlinger, du har arbejdet med i lektionen.</a:t>
            </a:r>
          </a:p>
          <a:p>
            <a:pPr>
              <a:lnSpc>
                <a:spcPct val="100000"/>
              </a:lnSpc>
            </a:pPr>
            <a:r>
              <a:rPr lang="da-DK" noProof="0" dirty="0">
                <a:latin typeface="Helvetica"/>
                <a:cs typeface="Helvetica"/>
              </a:rPr>
              <a:t>Skriv dine ord og handlinger i elevarkene. </a:t>
            </a:r>
          </a:p>
          <a:p>
            <a:pPr>
              <a:lnSpc>
                <a:spcPct val="100000"/>
              </a:lnSpc>
            </a:pPr>
            <a:r>
              <a:rPr lang="da-DK" noProof="0" dirty="0">
                <a:latin typeface="Helvetica"/>
                <a:cs typeface="Helvetica"/>
              </a:rPr>
              <a:t>Tænk ikke for længe over hvert ord.</a:t>
            </a:r>
          </a:p>
          <a:p>
            <a:pPr>
              <a:lnSpc>
                <a:spcPct val="100000"/>
              </a:lnSpc>
            </a:pPr>
            <a:r>
              <a:rPr lang="da-DK" b="1" dirty="0">
                <a:latin typeface="Helvetica"/>
                <a:cs typeface="Helvetica"/>
              </a:rPr>
              <a:t>Fælles: </a:t>
            </a:r>
            <a:r>
              <a:rPr lang="da-DK" dirty="0">
                <a:latin typeface="Helvetica"/>
                <a:cs typeface="Helvetica"/>
              </a:rPr>
              <a:t>Del eksempler på ord og handlinger med resten af klassen.</a:t>
            </a:r>
            <a:endParaRPr lang="da-DK" dirty="0"/>
          </a:p>
          <a:p>
            <a:endParaRPr lang="da-DK" dirty="0">
              <a:cs typeface="Helvetica"/>
            </a:endParaRPr>
          </a:p>
        </p:txBody>
      </p:sp>
      <p:pic>
        <p:nvPicPr>
          <p:cNvPr id="8" name="Graphic 7" descr="Ur med massiv udfyldning">
            <a:extLst>
              <a:ext uri="{FF2B5EF4-FFF2-40B4-BE49-F238E27FC236}">
                <a16:creationId xmlns:a16="http://schemas.microsoft.com/office/drawing/2014/main" id="{D09A6166-4D97-4B02-B943-6EE60B4025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08809" y="1287341"/>
            <a:ext cx="403781" cy="388071"/>
          </a:xfrm>
          <a:prstGeom prst="rect">
            <a:avLst/>
          </a:prstGeom>
        </p:spPr>
      </p:pic>
      <p:sp>
        <p:nvSpPr>
          <p:cNvPr id="10" name="TextBox 9">
            <a:extLst>
              <a:ext uri="{FF2B5EF4-FFF2-40B4-BE49-F238E27FC236}">
                <a16:creationId xmlns:a16="http://schemas.microsoft.com/office/drawing/2014/main" id="{C44E189C-EF9B-8419-9922-300FC8E103FC}"/>
              </a:ext>
            </a:extLst>
          </p:cNvPr>
          <p:cNvSpPr txBox="1"/>
          <p:nvPr/>
        </p:nvSpPr>
        <p:spPr>
          <a:xfrm>
            <a:off x="4312590" y="1327489"/>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5 min.</a:t>
            </a:r>
          </a:p>
        </p:txBody>
      </p:sp>
      <p:sp>
        <p:nvSpPr>
          <p:cNvPr id="11" name="TextBox 10">
            <a:extLst>
              <a:ext uri="{FF2B5EF4-FFF2-40B4-BE49-F238E27FC236}">
                <a16:creationId xmlns:a16="http://schemas.microsoft.com/office/drawing/2014/main" id="{841A3D5A-610F-779D-94FE-DBE917A18683}"/>
              </a:ext>
            </a:extLst>
          </p:cNvPr>
          <p:cNvSpPr txBox="1"/>
          <p:nvPr/>
        </p:nvSpPr>
        <p:spPr>
          <a:xfrm>
            <a:off x="8458946" y="2035028"/>
            <a:ext cx="427879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t> </a:t>
            </a:r>
            <a:r>
              <a:rPr lang="da-DK" sz="2000" b="1" noProof="0" dirty="0">
                <a:latin typeface="Helvetica"/>
                <a:cs typeface="Helvetica"/>
              </a:rPr>
              <a:t>ELEVARK</a:t>
            </a:r>
            <a:r>
              <a:rPr lang="da-DK" sz="2000" b="1" noProof="0" dirty="0"/>
              <a:t> </a:t>
            </a:r>
          </a:p>
        </p:txBody>
      </p:sp>
      <p:pic>
        <p:nvPicPr>
          <p:cNvPr id="3" name="Graphic 2" descr="Dokument med massiv udfyldning">
            <a:extLst>
              <a:ext uri="{FF2B5EF4-FFF2-40B4-BE49-F238E27FC236}">
                <a16:creationId xmlns:a16="http://schemas.microsoft.com/office/drawing/2014/main" id="{39341DA9-F76A-1FD8-7A28-8E4069EEEEB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11331" y="2013552"/>
            <a:ext cx="474483" cy="443061"/>
          </a:xfrm>
          <a:prstGeom prst="rect">
            <a:avLst/>
          </a:prstGeom>
        </p:spPr>
      </p:pic>
      <p:sp>
        <p:nvSpPr>
          <p:cNvPr id="5" name="TextBox 4">
            <a:extLst>
              <a:ext uri="{FF2B5EF4-FFF2-40B4-BE49-F238E27FC236}">
                <a16:creationId xmlns:a16="http://schemas.microsoft.com/office/drawing/2014/main" id="{8CDBF4A6-B0D3-FE3C-A7AB-8CA2546E5EE3}"/>
              </a:ext>
            </a:extLst>
          </p:cNvPr>
          <p:cNvSpPr txBox="1"/>
          <p:nvPr/>
        </p:nvSpPr>
        <p:spPr>
          <a:xfrm>
            <a:off x="8455753" y="2663315"/>
            <a:ext cx="380729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noProof="0" dirty="0">
                <a:latin typeface="Helvetica"/>
                <a:cs typeface="Helvetica"/>
              </a:rPr>
              <a:t>ORDLISTEMINDMAP</a:t>
            </a:r>
          </a:p>
          <a:p>
            <a:endParaRPr lang="da-DK" sz="1600" noProof="0" dirty="0">
              <a:latin typeface="Helvetica"/>
              <a:cs typeface="Helvetica"/>
            </a:endParaRPr>
          </a:p>
          <a:p>
            <a:r>
              <a:rPr lang="da-DK" sz="1600" noProof="0" dirty="0">
                <a:latin typeface="Helvetica"/>
                <a:cs typeface="Helvetica"/>
              </a:rPr>
              <a:t>HANDLINGSMINDMAP</a:t>
            </a:r>
          </a:p>
        </p:txBody>
      </p:sp>
      <p:pic>
        <p:nvPicPr>
          <p:cNvPr id="9" name="Graphic 8" descr="Gruppebrainstorm med massiv udfyldning">
            <a:extLst>
              <a:ext uri="{FF2B5EF4-FFF2-40B4-BE49-F238E27FC236}">
                <a16:creationId xmlns:a16="http://schemas.microsoft.com/office/drawing/2014/main" id="{BBFA1C84-F26F-39C0-F692-73416E0CC9F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8445" y="1072150"/>
            <a:ext cx="643003" cy="663879"/>
          </a:xfrm>
          <a:prstGeom prst="rect">
            <a:avLst/>
          </a:prstGeom>
        </p:spPr>
      </p:pic>
      <p:sp>
        <p:nvSpPr>
          <p:cNvPr id="7" name="TextBox 4">
            <a:extLst>
              <a:ext uri="{FF2B5EF4-FFF2-40B4-BE49-F238E27FC236}">
                <a16:creationId xmlns:a16="http://schemas.microsoft.com/office/drawing/2014/main" id="{2888DE0A-E149-3C6E-F00E-B1AB8447573C}"/>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2090985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702BEE-6485-C926-68EB-A4748EE1C232}"/>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D72C264-0076-8F89-BF77-4A8AE78FB336}"/>
              </a:ext>
            </a:extLst>
          </p:cNvPr>
          <p:cNvSpPr txBox="1"/>
          <p:nvPr/>
        </p:nvSpPr>
        <p:spPr>
          <a:xfrm>
            <a:off x="575094" y="984163"/>
            <a:ext cx="10993391" cy="1733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da-DK" sz="3000" spc="300" noProof="0" dirty="0">
                <a:latin typeface="Obvia Expanded"/>
                <a:cs typeface="Helvetica"/>
              </a:rPr>
              <a:t>LEKTION B: </a:t>
            </a:r>
            <a:r>
              <a:rPr lang="da-DK" sz="3000" spc="300" dirty="0">
                <a:latin typeface="Obvia Expanded"/>
                <a:cs typeface="Helvetica"/>
              </a:rPr>
              <a:t>RING</a:t>
            </a:r>
            <a:r>
              <a:rPr lang="da-DK" sz="3000" spc="300" noProof="0" dirty="0">
                <a:latin typeface="Obvia Expanded"/>
                <a:cs typeface="Helvetica"/>
              </a:rPr>
              <a:t> OP</a:t>
            </a:r>
          </a:p>
          <a:p>
            <a:pPr>
              <a:lnSpc>
                <a:spcPct val="90000"/>
              </a:lnSpc>
              <a:spcBef>
                <a:spcPts val="1000"/>
              </a:spcBef>
            </a:pPr>
            <a:endParaRPr lang="da-DK" sz="3000" noProof="0" dirty="0">
              <a:latin typeface="Obvia Expanded"/>
              <a:cs typeface="Helvetica"/>
            </a:endParaRPr>
          </a:p>
          <a:p>
            <a:pPr marL="285750" indent="-285750">
              <a:lnSpc>
                <a:spcPct val="90000"/>
              </a:lnSpc>
              <a:spcBef>
                <a:spcPts val="1000"/>
              </a:spcBef>
              <a:buFont typeface="Arial,Sans-Serif"/>
              <a:buChar char="•"/>
            </a:pPr>
            <a:endParaRPr lang="da-DK" sz="2000" noProof="0" dirty="0">
              <a:latin typeface="Helvetica"/>
              <a:cs typeface="Helvetica"/>
            </a:endParaRPr>
          </a:p>
          <a:p>
            <a:pPr algn="l"/>
            <a:endParaRPr lang="da-DK" noProof="0" dirty="0"/>
          </a:p>
        </p:txBody>
      </p:sp>
      <p:pic>
        <p:nvPicPr>
          <p:cNvPr id="3" name="Graphic 2" descr="Bullseye med massiv udfyldning">
            <a:extLst>
              <a:ext uri="{FF2B5EF4-FFF2-40B4-BE49-F238E27FC236}">
                <a16:creationId xmlns:a16="http://schemas.microsoft.com/office/drawing/2014/main" id="{CA631B45-857F-9287-EE1C-DD51B92F00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90406" y="1725855"/>
            <a:ext cx="457462" cy="465318"/>
          </a:xfrm>
          <a:prstGeom prst="rect">
            <a:avLst/>
          </a:prstGeom>
        </p:spPr>
      </p:pic>
      <p:sp>
        <p:nvSpPr>
          <p:cNvPr id="8" name="Text Placeholder 7">
            <a:extLst>
              <a:ext uri="{FF2B5EF4-FFF2-40B4-BE49-F238E27FC236}">
                <a16:creationId xmlns:a16="http://schemas.microsoft.com/office/drawing/2014/main" id="{291D414B-ED57-E052-2785-7C3521E4B161}"/>
              </a:ext>
            </a:extLst>
          </p:cNvPr>
          <p:cNvSpPr>
            <a:spLocks noGrp="1"/>
          </p:cNvSpPr>
          <p:nvPr>
            <p:ph type="body" sz="half" idx="2"/>
          </p:nvPr>
        </p:nvSpPr>
        <p:spPr>
          <a:xfrm>
            <a:off x="922895" y="2328591"/>
            <a:ext cx="5382212" cy="3929281"/>
          </a:xfrm>
        </p:spPr>
        <p:txBody>
          <a:bodyPr vert="horz" wrap="square" lIns="91440" tIns="45720" rIns="91440" bIns="45720" rtlCol="0" anchor="t">
            <a:spAutoFit/>
          </a:bodyPr>
          <a:lstStyle/>
          <a:p>
            <a:pPr>
              <a:lnSpc>
                <a:spcPct val="100000"/>
              </a:lnSpc>
            </a:pPr>
            <a:r>
              <a:rPr lang="da-DK" noProof="0" dirty="0">
                <a:latin typeface="Helvetica"/>
                <a:cs typeface="Helvetica"/>
              </a:rPr>
              <a:t>Du lærer at vurdere, hvorvidt der er tale om et hjertestop ved at undersøge, om en person er ved bevidsthed og trækker vejret normalt. </a:t>
            </a:r>
          </a:p>
          <a:p>
            <a:pPr>
              <a:lnSpc>
                <a:spcPct val="100000"/>
              </a:lnSpc>
            </a:pPr>
            <a:r>
              <a:rPr lang="da-DK" noProof="0" dirty="0">
                <a:latin typeface="Helvetica"/>
                <a:cs typeface="Helvetica"/>
              </a:rPr>
              <a:t>Du lærer første del af remsen "</a:t>
            </a:r>
            <a:r>
              <a:rPr lang="da-DK" b="1" noProof="0" dirty="0">
                <a:latin typeface="Helvetica"/>
                <a:cs typeface="Helvetica"/>
              </a:rPr>
              <a:t>Ring op</a:t>
            </a:r>
            <a:r>
              <a:rPr lang="da-DK" noProof="0" dirty="0">
                <a:latin typeface="Helvetica"/>
                <a:cs typeface="Helvetica"/>
              </a:rPr>
              <a:t> – Tryk ned – Giv stød", og </a:t>
            </a:r>
            <a:r>
              <a:rPr lang="da-DK" dirty="0">
                <a:latin typeface="Helvetica"/>
                <a:cs typeface="Helvetica"/>
              </a:rPr>
              <a:t>øver hvordan</a:t>
            </a:r>
            <a:r>
              <a:rPr lang="da-DK" noProof="0" dirty="0">
                <a:latin typeface="Helvetica"/>
                <a:cs typeface="Helvetica"/>
              </a:rPr>
              <a:t> du ringer op til 1-1-2 og beder om hjælp.</a:t>
            </a:r>
          </a:p>
          <a:p>
            <a:pPr>
              <a:lnSpc>
                <a:spcPct val="100000"/>
              </a:lnSpc>
            </a:pPr>
            <a:r>
              <a:rPr lang="da-DK" dirty="0">
                <a:latin typeface="Helvetica"/>
                <a:cs typeface="Helvetica"/>
              </a:rPr>
              <a:t>Du lærer, hvordan du lægger en person i stabilt sideleje, hvis personen er bevidstløs og trækker vejret normalt.</a:t>
            </a:r>
            <a:endParaRPr lang="da-DK" dirty="0">
              <a:latin typeface="Helvetica"/>
            </a:endParaRPr>
          </a:p>
          <a:p>
            <a:endParaRPr lang="da-DK" dirty="0">
              <a:cs typeface="Helvetica"/>
            </a:endParaRPr>
          </a:p>
          <a:p>
            <a:endParaRPr lang="da-DK" dirty="0">
              <a:cs typeface="Helvetica"/>
            </a:endParaRPr>
          </a:p>
        </p:txBody>
      </p:sp>
      <p:sp>
        <p:nvSpPr>
          <p:cNvPr id="2" name="TextBox 1">
            <a:extLst>
              <a:ext uri="{FF2B5EF4-FFF2-40B4-BE49-F238E27FC236}">
                <a16:creationId xmlns:a16="http://schemas.microsoft.com/office/drawing/2014/main" id="{2A063E9C-BD44-2E81-E007-2228422587AA}"/>
              </a:ext>
            </a:extLst>
          </p:cNvPr>
          <p:cNvSpPr txBox="1"/>
          <p:nvPr/>
        </p:nvSpPr>
        <p:spPr>
          <a:xfrm>
            <a:off x="1447868" y="1758459"/>
            <a:ext cx="310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a:cs typeface="Helvetica"/>
              </a:rPr>
              <a:t>MÅL</a:t>
            </a:r>
          </a:p>
        </p:txBody>
      </p:sp>
      <p:pic>
        <p:nvPicPr>
          <p:cNvPr id="5" name="Pladsholder til billede 5">
            <a:extLst>
              <a:ext uri="{FF2B5EF4-FFF2-40B4-BE49-F238E27FC236}">
                <a16:creationId xmlns:a16="http://schemas.microsoft.com/office/drawing/2014/main" id="{4DC6EC45-C936-A610-0E4F-48A762CB152B}"/>
              </a:ext>
            </a:extLst>
          </p:cNvPr>
          <p:cNvPicPr>
            <a:picLocks noChangeAspect="1"/>
          </p:cNvPicPr>
          <p:nvPr/>
        </p:nvPicPr>
        <p:blipFill rotWithShape="1">
          <a:blip r:embed="rId5"/>
          <a:srcRect l="34203" t="8797" r="13941" b="11683"/>
          <a:stretch/>
        </p:blipFill>
        <p:spPr>
          <a:xfrm>
            <a:off x="6714226" y="1679556"/>
            <a:ext cx="4902680" cy="5007233"/>
          </a:xfrm>
          <a:prstGeom prst="rect">
            <a:avLst/>
          </a:prstGeom>
        </p:spPr>
      </p:pic>
      <p:pic>
        <p:nvPicPr>
          <p:cNvPr id="6" name="Graphic 5" descr="Ur med massiv udfyldning">
            <a:extLst>
              <a:ext uri="{FF2B5EF4-FFF2-40B4-BE49-F238E27FC236}">
                <a16:creationId xmlns:a16="http://schemas.microsoft.com/office/drawing/2014/main" id="{B333995E-EC4A-F298-2F3F-913DC8EE2E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685050" y="1053051"/>
            <a:ext cx="345846" cy="320491"/>
          </a:xfrm>
          <a:prstGeom prst="rect">
            <a:avLst/>
          </a:prstGeom>
        </p:spPr>
      </p:pic>
      <p:sp>
        <p:nvSpPr>
          <p:cNvPr id="10" name="TextBox 9">
            <a:extLst>
              <a:ext uri="{FF2B5EF4-FFF2-40B4-BE49-F238E27FC236}">
                <a16:creationId xmlns:a16="http://schemas.microsoft.com/office/drawing/2014/main" id="{B477B253-D381-4C4B-528E-BB71FA81BCA1}"/>
              </a:ext>
            </a:extLst>
          </p:cNvPr>
          <p:cNvSpPr txBox="1"/>
          <p:nvPr/>
        </p:nvSpPr>
        <p:spPr>
          <a:xfrm>
            <a:off x="5030896" y="105940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sp>
        <p:nvSpPr>
          <p:cNvPr id="4" name="TextBox 4">
            <a:extLst>
              <a:ext uri="{FF2B5EF4-FFF2-40B4-BE49-F238E27FC236}">
                <a16:creationId xmlns:a16="http://schemas.microsoft.com/office/drawing/2014/main" id="{B4F0DBF1-12DD-41DB-2E4D-B52F5E2B564A}"/>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16081951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4FF4-5A98-E08F-3C2B-59AC46E68E0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21CD56A-E736-BA83-C529-0D36AA81982D}"/>
              </a:ext>
            </a:extLst>
          </p:cNvPr>
          <p:cNvSpPr txBox="1"/>
          <p:nvPr/>
        </p:nvSpPr>
        <p:spPr>
          <a:xfrm>
            <a:off x="4152278" y="123121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45 min.</a:t>
            </a:r>
          </a:p>
        </p:txBody>
      </p:sp>
      <p:pic>
        <p:nvPicPr>
          <p:cNvPr id="6" name="Graphic 5" descr="Ur med massiv udfyldning">
            <a:extLst>
              <a:ext uri="{FF2B5EF4-FFF2-40B4-BE49-F238E27FC236}">
                <a16:creationId xmlns:a16="http://schemas.microsoft.com/office/drawing/2014/main" id="{96F21566-C79A-43A6-6FE3-7415E69130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06432" y="1218500"/>
            <a:ext cx="345846" cy="320491"/>
          </a:xfrm>
          <a:prstGeom prst="rect">
            <a:avLst/>
          </a:prstGeom>
        </p:spPr>
      </p:pic>
      <p:pic>
        <p:nvPicPr>
          <p:cNvPr id="10" name="Graphic 9" descr="Liste med massiv udfyldning">
            <a:extLst>
              <a:ext uri="{FF2B5EF4-FFF2-40B4-BE49-F238E27FC236}">
                <a16:creationId xmlns:a16="http://schemas.microsoft.com/office/drawing/2014/main" id="{D4372514-2AE0-2D22-E493-D9E77C2BC01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881" y="1762724"/>
            <a:ext cx="631787" cy="631787"/>
          </a:xfrm>
          <a:prstGeom prst="rect">
            <a:avLst/>
          </a:prstGeom>
        </p:spPr>
      </p:pic>
      <p:sp>
        <p:nvSpPr>
          <p:cNvPr id="41" name="TextBox 40">
            <a:extLst>
              <a:ext uri="{FF2B5EF4-FFF2-40B4-BE49-F238E27FC236}">
                <a16:creationId xmlns:a16="http://schemas.microsoft.com/office/drawing/2014/main" id="{870E4F1A-6AF6-3ACA-50D9-028F4C2522B7}"/>
              </a:ext>
            </a:extLst>
          </p:cNvPr>
          <p:cNvSpPr txBox="1"/>
          <p:nvPr/>
        </p:nvSpPr>
        <p:spPr>
          <a:xfrm>
            <a:off x="1556203" y="1883017"/>
            <a:ext cx="416052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da-DK" sz="2000" b="1" noProof="0" dirty="0">
                <a:latin typeface="Helvetica" panose="020B0604020202020204" pitchFamily="34" charset="0"/>
                <a:cs typeface="Helvetica" panose="020B0604020202020204" pitchFamily="34" charset="0"/>
              </a:rPr>
              <a:t>PROGRAM</a:t>
            </a:r>
          </a:p>
        </p:txBody>
      </p:sp>
      <p:sp>
        <p:nvSpPr>
          <p:cNvPr id="11" name="TextBox 10">
            <a:extLst>
              <a:ext uri="{FF2B5EF4-FFF2-40B4-BE49-F238E27FC236}">
                <a16:creationId xmlns:a16="http://schemas.microsoft.com/office/drawing/2014/main" id="{C0616090-5F1E-C028-953F-EF19A24B11AB}"/>
              </a:ext>
            </a:extLst>
          </p:cNvPr>
          <p:cNvSpPr txBox="1"/>
          <p:nvPr/>
        </p:nvSpPr>
        <p:spPr>
          <a:xfrm>
            <a:off x="1074881" y="2447553"/>
            <a:ext cx="10999327" cy="40318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cs typeface="Helvetica"/>
              </a:rPr>
              <a:t>Vurder en person (ca. </a:t>
            </a:r>
            <a:r>
              <a:rPr lang="da-DK" sz="2000" b="1" dirty="0">
                <a:latin typeface="Helvetica"/>
                <a:cs typeface="Helvetica"/>
              </a:rPr>
              <a:t>20 </a:t>
            </a:r>
            <a:r>
              <a:rPr lang="da-DK" sz="2000" b="1" noProof="0" dirty="0">
                <a:latin typeface="Helvetica"/>
                <a:cs typeface="Helvetica"/>
              </a:rPr>
              <a:t>min)</a:t>
            </a:r>
            <a:endParaRPr lang="da-DK" noProof="0" dirty="0"/>
          </a:p>
          <a:p>
            <a:pPr marL="914400" lvl="1" indent="-457200">
              <a:buFont typeface="+mj-lt"/>
              <a:buAutoNum type="arabicPeriod"/>
            </a:pPr>
            <a:r>
              <a:rPr lang="da-DK" sz="2000" noProof="0" dirty="0">
                <a:latin typeface="Helvetica"/>
                <a:ea typeface="+mn-lt"/>
                <a:cs typeface="+mn-lt"/>
              </a:rPr>
              <a:t>Fakta</a:t>
            </a:r>
            <a:endParaRPr lang="da-DK" sz="2000" noProof="0" dirty="0">
              <a:latin typeface="Helvetica"/>
              <a:cs typeface="Helvetica"/>
            </a:endParaRPr>
          </a:p>
          <a:p>
            <a:pPr marL="914400" lvl="1" indent="-457200">
              <a:buFont typeface="+mj-lt"/>
              <a:buAutoNum type="arabicPeriod"/>
            </a:pPr>
            <a:r>
              <a:rPr lang="da-DK" sz="2000" noProof="0" dirty="0">
                <a:latin typeface="Helvetica"/>
                <a:cs typeface="Helvetica"/>
              </a:rPr>
              <a:t>Film</a:t>
            </a:r>
          </a:p>
          <a:p>
            <a:pPr marL="914400" lvl="1" indent="-457200">
              <a:buFont typeface="+mj-lt"/>
              <a:buAutoNum type="arabicPeriod"/>
            </a:pPr>
            <a:r>
              <a:rPr lang="da-DK" sz="2000" noProof="0" dirty="0">
                <a:latin typeface="Helvetica"/>
                <a:cs typeface="Helvetica"/>
              </a:rPr>
              <a:t>Fakta</a:t>
            </a:r>
            <a:endParaRPr lang="da-DK" sz="2000" noProof="0" dirty="0">
              <a:latin typeface="Aptos" panose="02110004020202020204"/>
              <a:cs typeface="Helvetica"/>
            </a:endParaRPr>
          </a:p>
          <a:p>
            <a:pPr marL="914400" lvl="1" indent="-457200">
              <a:buFont typeface="+mj-lt"/>
              <a:buAutoNum type="arabicPeriod"/>
            </a:pPr>
            <a:r>
              <a:rPr lang="da-DK" sz="2000" dirty="0">
                <a:latin typeface="Helvetica"/>
                <a:cs typeface="Helvetica"/>
              </a:rPr>
              <a:t>Øvelser: undersøg for bevidsthed og skabe</a:t>
            </a:r>
            <a:r>
              <a:rPr lang="da-DK" sz="2000" noProof="0" dirty="0">
                <a:latin typeface="Helvetica"/>
                <a:cs typeface="Helvetica"/>
              </a:rPr>
              <a:t> fri luftvej</a:t>
            </a:r>
            <a:endParaRPr lang="da-DK" sz="2000" noProof="0" dirty="0"/>
          </a:p>
          <a:p>
            <a:r>
              <a:rPr lang="da-DK" sz="2000" b="1" noProof="0" dirty="0">
                <a:latin typeface="Helvetica"/>
                <a:cs typeface="Helvetica"/>
              </a:rPr>
              <a:t>Ring op (ca. </a:t>
            </a:r>
            <a:r>
              <a:rPr lang="da-DK" sz="2000" b="1" dirty="0">
                <a:latin typeface="Helvetica"/>
                <a:cs typeface="Helvetica"/>
              </a:rPr>
              <a:t>20</a:t>
            </a:r>
            <a:r>
              <a:rPr lang="da-DK" sz="2000" b="1" noProof="0" dirty="0">
                <a:latin typeface="Helvetica"/>
                <a:cs typeface="Helvetica"/>
              </a:rPr>
              <a:t> min)</a:t>
            </a:r>
          </a:p>
          <a:p>
            <a:pPr marL="914400" lvl="1" indent="-457200">
              <a:buFont typeface="+mj-lt"/>
              <a:buAutoNum type="arabicPeriod"/>
            </a:pPr>
            <a:r>
              <a:rPr lang="da-DK" sz="2000" noProof="0" dirty="0">
                <a:latin typeface="Helvetica"/>
                <a:cs typeface="Helvetica"/>
              </a:rPr>
              <a:t>Fakta</a:t>
            </a:r>
          </a:p>
          <a:p>
            <a:pPr marL="914400" lvl="1" indent="-457200">
              <a:buFont typeface="+mj-lt"/>
              <a:buAutoNum type="arabicPeriod"/>
            </a:pPr>
            <a:r>
              <a:rPr lang="da-DK" sz="2000" noProof="0" dirty="0">
                <a:latin typeface="Helvetica"/>
                <a:cs typeface="Helvetica"/>
              </a:rPr>
              <a:t>Film</a:t>
            </a:r>
          </a:p>
          <a:p>
            <a:pPr marL="914400" lvl="1" indent="-457200">
              <a:buFont typeface="+mj-lt"/>
              <a:buAutoNum type="arabicPeriod"/>
            </a:pPr>
            <a:r>
              <a:rPr lang="da-DK" sz="2000" noProof="0" dirty="0">
                <a:latin typeface="Helvetica"/>
                <a:ea typeface="+mn-lt"/>
                <a:cs typeface="Helvetica"/>
              </a:rPr>
              <a:t>Fakta</a:t>
            </a:r>
          </a:p>
          <a:p>
            <a:pPr marL="914400" lvl="1" indent="-457200">
              <a:buFont typeface="+mj-lt"/>
              <a:buAutoNum type="arabicPeriod"/>
            </a:pPr>
            <a:r>
              <a:rPr lang="da-DK" sz="2000" noProof="0" dirty="0">
                <a:latin typeface="Helvetica"/>
                <a:ea typeface="+mn-lt"/>
                <a:cs typeface="Helvetica"/>
              </a:rPr>
              <a:t>Øvelse</a:t>
            </a:r>
          </a:p>
          <a:p>
            <a:r>
              <a:rPr lang="da-DK" sz="2000" b="1" noProof="0" dirty="0">
                <a:latin typeface="Helvetica"/>
                <a:cs typeface="Helvetica"/>
              </a:rPr>
              <a:t>Opsamling (ca. 5 min)</a:t>
            </a:r>
            <a:endParaRPr lang="da-DK" dirty="0"/>
          </a:p>
          <a:p>
            <a:endParaRPr lang="da-DK" dirty="0"/>
          </a:p>
          <a:p>
            <a:endParaRPr lang="da-DK" dirty="0"/>
          </a:p>
        </p:txBody>
      </p:sp>
      <p:sp>
        <p:nvSpPr>
          <p:cNvPr id="9" name="TextBox 8">
            <a:extLst>
              <a:ext uri="{FF2B5EF4-FFF2-40B4-BE49-F238E27FC236}">
                <a16:creationId xmlns:a16="http://schemas.microsoft.com/office/drawing/2014/main" id="{17D547CB-AE6E-1966-D2BC-AB4274269FF8}"/>
              </a:ext>
            </a:extLst>
          </p:cNvPr>
          <p:cNvSpPr txBox="1"/>
          <p:nvPr/>
        </p:nvSpPr>
        <p:spPr>
          <a:xfrm>
            <a:off x="477864" y="1155539"/>
            <a:ext cx="10993391" cy="17338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da-DK" sz="3000" noProof="0" dirty="0">
                <a:latin typeface="Obvia Expanded"/>
                <a:cs typeface="Helvetica"/>
              </a:rPr>
              <a:t>LEKTION B: </a:t>
            </a:r>
            <a:r>
              <a:rPr lang="da-DK" sz="3000" dirty="0">
                <a:latin typeface="Obvia Expanded"/>
                <a:cs typeface="Helvetica"/>
              </a:rPr>
              <a:t>RING</a:t>
            </a:r>
            <a:r>
              <a:rPr lang="da-DK" sz="3000" noProof="0" dirty="0">
                <a:latin typeface="Obvia Expanded"/>
                <a:cs typeface="Helvetica"/>
              </a:rPr>
              <a:t> OP</a:t>
            </a:r>
          </a:p>
          <a:p>
            <a:pPr>
              <a:lnSpc>
                <a:spcPct val="90000"/>
              </a:lnSpc>
              <a:spcBef>
                <a:spcPts val="1000"/>
              </a:spcBef>
            </a:pPr>
            <a:endParaRPr lang="da-DK" sz="3000" noProof="0" dirty="0">
              <a:latin typeface="Obvia Expanded"/>
              <a:cs typeface="Helvetica"/>
            </a:endParaRPr>
          </a:p>
          <a:p>
            <a:pPr marL="285750" indent="-285750">
              <a:lnSpc>
                <a:spcPct val="90000"/>
              </a:lnSpc>
              <a:spcBef>
                <a:spcPts val="1000"/>
              </a:spcBef>
              <a:buFont typeface="Arial,Sans-Serif"/>
              <a:buChar char="•"/>
            </a:pPr>
            <a:endParaRPr lang="da-DK" sz="2000" noProof="0" dirty="0">
              <a:latin typeface="Helvetica"/>
              <a:cs typeface="Helvetica"/>
            </a:endParaRPr>
          </a:p>
          <a:p>
            <a:pPr algn="l"/>
            <a:endParaRPr lang="da-DK" noProof="0" dirty="0"/>
          </a:p>
        </p:txBody>
      </p:sp>
      <p:sp>
        <p:nvSpPr>
          <p:cNvPr id="2" name="TextBox 4">
            <a:extLst>
              <a:ext uri="{FF2B5EF4-FFF2-40B4-BE49-F238E27FC236}">
                <a16:creationId xmlns:a16="http://schemas.microsoft.com/office/drawing/2014/main" id="{9C7E8665-0088-DBDF-6F1F-8D0100C7D9BD}"/>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3503011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1AD8E-386D-0AE7-2C5D-9CCCF3214ED8}"/>
              </a:ext>
            </a:extLst>
          </p:cNvPr>
          <p:cNvSpPr>
            <a:spLocks noGrp="1"/>
          </p:cNvSpPr>
          <p:nvPr>
            <p:ph type="ctrTitle"/>
          </p:nvPr>
        </p:nvSpPr>
        <p:spPr>
          <a:xfrm>
            <a:off x="738249" y="1842578"/>
            <a:ext cx="8067491" cy="507831"/>
          </a:xfrm>
        </p:spPr>
        <p:txBody>
          <a:bodyPr/>
          <a:lstStyle/>
          <a:p>
            <a:r>
              <a:rPr lang="da-DK" spc="300" noProof="0" dirty="0"/>
              <a:t>ER DET HJERTESTOP?</a:t>
            </a:r>
          </a:p>
        </p:txBody>
      </p:sp>
      <p:sp>
        <p:nvSpPr>
          <p:cNvPr id="3" name="Undertitel 2">
            <a:extLst>
              <a:ext uri="{FF2B5EF4-FFF2-40B4-BE49-F238E27FC236}">
                <a16:creationId xmlns:a16="http://schemas.microsoft.com/office/drawing/2014/main" id="{46BF22ED-B807-6189-04BC-1002AE07A7FE}"/>
              </a:ext>
            </a:extLst>
          </p:cNvPr>
          <p:cNvSpPr>
            <a:spLocks noGrp="1"/>
          </p:cNvSpPr>
          <p:nvPr>
            <p:ph type="subTitle" idx="1"/>
          </p:nvPr>
        </p:nvSpPr>
        <p:spPr>
          <a:xfrm>
            <a:off x="784523" y="2405387"/>
            <a:ext cx="10094725" cy="707886"/>
          </a:xfrm>
        </p:spPr>
        <p:txBody>
          <a:bodyPr/>
          <a:lstStyle/>
          <a:p>
            <a:pPr>
              <a:lnSpc>
                <a:spcPct val="100000"/>
              </a:lnSpc>
            </a:pPr>
            <a:r>
              <a:rPr lang="da-DK" noProof="0" dirty="0"/>
              <a:t>En person, der falder om eller ligger livløs, kan have hjertestop</a:t>
            </a:r>
            <a:r>
              <a:rPr lang="da-DK" dirty="0"/>
              <a:t>. </a:t>
            </a:r>
            <a:r>
              <a:rPr lang="da-DK" noProof="0" dirty="0"/>
              <a:t>En person med hjertestop er </a:t>
            </a:r>
            <a:r>
              <a:rPr lang="da-DK" b="1" noProof="0" dirty="0"/>
              <a:t>bevidstløs</a:t>
            </a:r>
            <a:r>
              <a:rPr lang="da-DK" noProof="0" dirty="0"/>
              <a:t> og har </a:t>
            </a:r>
            <a:r>
              <a:rPr lang="da-DK" b="1" noProof="0" dirty="0"/>
              <a:t>ikke-normal vejrtrækning.</a:t>
            </a:r>
          </a:p>
        </p:txBody>
      </p:sp>
      <p:pic>
        <p:nvPicPr>
          <p:cNvPr id="6" name="Grafik 18" descr="Præsentation med liggende søjlediagram med massiv udfyldning">
            <a:extLst>
              <a:ext uri="{FF2B5EF4-FFF2-40B4-BE49-F238E27FC236}">
                <a16:creationId xmlns:a16="http://schemas.microsoft.com/office/drawing/2014/main" id="{F2FD6E5C-99D6-23FF-D195-61F2533AD4E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581" y="1133597"/>
            <a:ext cx="532345" cy="532345"/>
          </a:xfrm>
          <a:prstGeom prst="rect">
            <a:avLst/>
          </a:prstGeom>
        </p:spPr>
      </p:pic>
      <p:sp>
        <p:nvSpPr>
          <p:cNvPr id="8" name="TextBox 7">
            <a:extLst>
              <a:ext uri="{FF2B5EF4-FFF2-40B4-BE49-F238E27FC236}">
                <a16:creationId xmlns:a16="http://schemas.microsoft.com/office/drawing/2014/main" id="{E5D219B8-7A68-A255-37BB-274336AE5CBE}"/>
              </a:ext>
            </a:extLst>
          </p:cNvPr>
          <p:cNvSpPr txBox="1"/>
          <p:nvPr/>
        </p:nvSpPr>
        <p:spPr>
          <a:xfrm>
            <a:off x="1319926" y="1180345"/>
            <a:ext cx="242803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FAKTA</a:t>
            </a:r>
          </a:p>
        </p:txBody>
      </p:sp>
      <p:pic>
        <p:nvPicPr>
          <p:cNvPr id="7" name="Graphic 6" descr="Ur med massiv udfyldning">
            <a:extLst>
              <a:ext uri="{FF2B5EF4-FFF2-40B4-BE49-F238E27FC236}">
                <a16:creationId xmlns:a16="http://schemas.microsoft.com/office/drawing/2014/main" id="{D81C774E-4F6E-7127-4185-B9F4C9C4411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374701" y="1192384"/>
            <a:ext cx="403781" cy="388071"/>
          </a:xfrm>
          <a:prstGeom prst="rect">
            <a:avLst/>
          </a:prstGeom>
        </p:spPr>
      </p:pic>
      <p:sp>
        <p:nvSpPr>
          <p:cNvPr id="10" name="TextBox 9">
            <a:extLst>
              <a:ext uri="{FF2B5EF4-FFF2-40B4-BE49-F238E27FC236}">
                <a16:creationId xmlns:a16="http://schemas.microsoft.com/office/drawing/2014/main" id="{0656EDC1-1724-B26A-82D1-032A9F4A059F}"/>
              </a:ext>
            </a:extLst>
          </p:cNvPr>
          <p:cNvSpPr txBox="1"/>
          <p:nvPr/>
        </p:nvSpPr>
        <p:spPr>
          <a:xfrm>
            <a:off x="2798896" y="124375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a:cs typeface="Helvetica"/>
              </a:rPr>
              <a:t>2</a:t>
            </a:r>
            <a:r>
              <a:rPr lang="da-DK" sz="1400" b="1" noProof="0" dirty="0">
                <a:latin typeface="Helvetica"/>
                <a:cs typeface="Helvetica"/>
              </a:rPr>
              <a:t> min.</a:t>
            </a:r>
          </a:p>
        </p:txBody>
      </p:sp>
      <p:sp>
        <p:nvSpPr>
          <p:cNvPr id="11" name="Titel 1">
            <a:extLst>
              <a:ext uri="{FF2B5EF4-FFF2-40B4-BE49-F238E27FC236}">
                <a16:creationId xmlns:a16="http://schemas.microsoft.com/office/drawing/2014/main" id="{166C690D-BA65-0F76-0A39-381DF7B76F0A}"/>
              </a:ext>
            </a:extLst>
          </p:cNvPr>
          <p:cNvSpPr txBox="1">
            <a:spLocks/>
          </p:cNvSpPr>
          <p:nvPr/>
        </p:nvSpPr>
        <p:spPr>
          <a:xfrm>
            <a:off x="784523" y="3375396"/>
            <a:ext cx="9297774" cy="369332"/>
          </a:xfrm>
          <a:prstGeom prst="rect">
            <a:avLst/>
          </a:prstGeom>
        </p:spPr>
        <p:txBody>
          <a:bodyPr vert="horz" wrap="square" lIns="91440" tIns="45720" rIns="91440" bIns="45720" rtlCol="0" anchor="t" anchorCtr="0">
            <a:spAutoFit/>
          </a:bodyPr>
          <a:lstStyle>
            <a:lvl1pPr algn="l" defTabSz="914400" rtl="0" eaLnBrk="1" latinLnBrk="0" hangingPunct="1">
              <a:lnSpc>
                <a:spcPct val="90000"/>
              </a:lnSpc>
              <a:spcBef>
                <a:spcPct val="0"/>
              </a:spcBef>
              <a:buNone/>
              <a:defRPr sz="3000" b="0" i="0" kern="1200" spc="600">
                <a:solidFill>
                  <a:schemeClr val="tx1"/>
                </a:solidFill>
                <a:latin typeface="Obvia Expanded" panose="02000503040000020004" pitchFamily="2" charset="77"/>
                <a:ea typeface="+mj-ea"/>
                <a:cs typeface="+mj-cs"/>
              </a:defRPr>
            </a:lvl1pPr>
          </a:lstStyle>
          <a:p>
            <a:r>
              <a:rPr lang="da-DK" sz="2000" b="1" spc="0" dirty="0">
                <a:latin typeface="Helvetica" panose="020B0604020202020204" pitchFamily="34" charset="0"/>
                <a:cs typeface="Helvetica" panose="020B0604020202020204" pitchFamily="34" charset="0"/>
              </a:rPr>
              <a:t>Hvad vil det sige at være bevidstløs?</a:t>
            </a:r>
          </a:p>
        </p:txBody>
      </p:sp>
      <p:sp>
        <p:nvSpPr>
          <p:cNvPr id="13" name="Undertitel 2">
            <a:extLst>
              <a:ext uri="{FF2B5EF4-FFF2-40B4-BE49-F238E27FC236}">
                <a16:creationId xmlns:a16="http://schemas.microsoft.com/office/drawing/2014/main" id="{FBC69AF2-1A2C-E5EB-AB53-B265557A3EF2}"/>
              </a:ext>
            </a:extLst>
          </p:cNvPr>
          <p:cNvSpPr txBox="1">
            <a:spLocks/>
          </p:cNvSpPr>
          <p:nvPr/>
        </p:nvSpPr>
        <p:spPr>
          <a:xfrm>
            <a:off x="738249" y="3829298"/>
            <a:ext cx="7220553" cy="2574038"/>
          </a:xfrm>
          <a:prstGeom prst="rect">
            <a:avLst/>
          </a:prstGeom>
        </p:spPr>
        <p:txBody>
          <a:bodyPr vert="horz" wrap="square" lIns="91440" tIns="45720" rIns="91440" bIns="4572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nSpc>
                <a:spcPct val="100000"/>
              </a:lnSpc>
              <a:buFont typeface="Arial"/>
              <a:buChar char="•"/>
            </a:pPr>
            <a:r>
              <a:rPr lang="da-DK" dirty="0">
                <a:latin typeface="Helvetica"/>
                <a:cs typeface="Helvetica"/>
              </a:rPr>
              <a:t>Personen reagerer ikke på tiltale eller berøring</a:t>
            </a:r>
            <a:endParaRPr lang="da-DK" dirty="0">
              <a:cs typeface="Helvetica"/>
            </a:endParaRPr>
          </a:p>
          <a:p>
            <a:pPr marL="285750" indent="-285750">
              <a:lnSpc>
                <a:spcPct val="100000"/>
              </a:lnSpc>
              <a:buFont typeface="Arial"/>
              <a:buChar char="•"/>
            </a:pPr>
            <a:r>
              <a:rPr lang="da-DK" dirty="0">
                <a:latin typeface="Helvetica"/>
                <a:cs typeface="Helvetica"/>
              </a:rPr>
              <a:t>Personen har ingen eller unormal vejrtrækning</a:t>
            </a:r>
            <a:endParaRPr lang="da-DK" dirty="0">
              <a:cs typeface="Helvetica"/>
            </a:endParaRPr>
          </a:p>
          <a:p>
            <a:pPr marL="285750" indent="-285750">
              <a:lnSpc>
                <a:spcPct val="100000"/>
              </a:lnSpc>
              <a:buFont typeface="Arial"/>
              <a:buChar char="•"/>
            </a:pPr>
            <a:r>
              <a:rPr lang="da-DK" dirty="0">
                <a:latin typeface="Helvetica"/>
                <a:cs typeface="Helvetica"/>
              </a:rPr>
              <a:t>Andre symptomer kan være kramper eller at personen har tisset i bukserne</a:t>
            </a:r>
            <a:endParaRPr lang="da-DK" dirty="0"/>
          </a:p>
          <a:p>
            <a:endParaRPr lang="da-DK" dirty="0">
              <a:solidFill>
                <a:srgbClr val="000000"/>
              </a:solidFill>
              <a:latin typeface="Helvetica"/>
              <a:cs typeface="Arial"/>
            </a:endParaRPr>
          </a:p>
          <a:p>
            <a:endParaRPr lang="da-DK" sz="1200" b="1" dirty="0">
              <a:solidFill>
                <a:srgbClr val="000000"/>
              </a:solidFill>
              <a:latin typeface="Arial"/>
              <a:cs typeface="Arial"/>
            </a:endParaRPr>
          </a:p>
          <a:p>
            <a:endParaRPr lang="da-DK" sz="1200" dirty="0">
              <a:solidFill>
                <a:srgbClr val="000000"/>
              </a:solidFill>
              <a:latin typeface="Arial"/>
              <a:cs typeface="Arial"/>
            </a:endParaRPr>
          </a:p>
        </p:txBody>
      </p:sp>
      <p:sp>
        <p:nvSpPr>
          <p:cNvPr id="5" name="TextBox 4">
            <a:extLst>
              <a:ext uri="{FF2B5EF4-FFF2-40B4-BE49-F238E27FC236}">
                <a16:creationId xmlns:a16="http://schemas.microsoft.com/office/drawing/2014/main" id="{9263CBA2-8428-3A32-E0E2-1CEBA530568C}"/>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519211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B41AD8E-386D-0AE7-2C5D-9CCCF3214ED8}"/>
              </a:ext>
            </a:extLst>
          </p:cNvPr>
          <p:cNvSpPr>
            <a:spLocks noGrp="1"/>
          </p:cNvSpPr>
          <p:nvPr>
            <p:ph type="ctrTitle"/>
          </p:nvPr>
        </p:nvSpPr>
        <p:spPr>
          <a:xfrm>
            <a:off x="1154173" y="1446722"/>
            <a:ext cx="11727712" cy="923330"/>
          </a:xfrm>
        </p:spPr>
        <p:txBody>
          <a:bodyPr/>
          <a:lstStyle/>
          <a:p>
            <a:r>
              <a:rPr lang="da-DK" spc="300" noProof="0" dirty="0">
                <a:latin typeface="Obvia Expanded"/>
              </a:rPr>
              <a:t>NORMAL OG IKKE-NORMAL VEJRTRÆKNING</a:t>
            </a:r>
            <a:br>
              <a:rPr lang="da-DK" noProof="0" dirty="0"/>
            </a:br>
            <a:endParaRPr lang="da-DK" noProof="0" dirty="0"/>
          </a:p>
        </p:txBody>
      </p:sp>
      <p:graphicFrame>
        <p:nvGraphicFramePr>
          <p:cNvPr id="4" name="Tabel 3">
            <a:extLst>
              <a:ext uri="{FF2B5EF4-FFF2-40B4-BE49-F238E27FC236}">
                <a16:creationId xmlns:a16="http://schemas.microsoft.com/office/drawing/2014/main" id="{88E88FD5-47CC-FF5D-167F-7A019437DD56}"/>
              </a:ext>
            </a:extLst>
          </p:cNvPr>
          <p:cNvGraphicFramePr>
            <a:graphicFrameLocks noGrp="1"/>
          </p:cNvGraphicFramePr>
          <p:nvPr>
            <p:extLst>
              <p:ext uri="{D42A27DB-BD31-4B8C-83A1-F6EECF244321}">
                <p14:modId xmlns:p14="http://schemas.microsoft.com/office/powerpoint/2010/main" val="4016889611"/>
              </p:ext>
            </p:extLst>
          </p:nvPr>
        </p:nvGraphicFramePr>
        <p:xfrm>
          <a:off x="1140254" y="2224064"/>
          <a:ext cx="9668612" cy="3420605"/>
        </p:xfrm>
        <a:graphic>
          <a:graphicData uri="http://schemas.openxmlformats.org/drawingml/2006/table">
            <a:tbl>
              <a:tblPr firstRow="1" bandRow="1">
                <a:tableStyleId>{5940675A-B579-460E-94D1-54222C63F5DA}</a:tableStyleId>
              </a:tblPr>
              <a:tblGrid>
                <a:gridCol w="4834306">
                  <a:extLst>
                    <a:ext uri="{9D8B030D-6E8A-4147-A177-3AD203B41FA5}">
                      <a16:colId xmlns:a16="http://schemas.microsoft.com/office/drawing/2014/main" val="2966013243"/>
                    </a:ext>
                  </a:extLst>
                </a:gridCol>
                <a:gridCol w="4834306">
                  <a:extLst>
                    <a:ext uri="{9D8B030D-6E8A-4147-A177-3AD203B41FA5}">
                      <a16:colId xmlns:a16="http://schemas.microsoft.com/office/drawing/2014/main" val="3717156174"/>
                    </a:ext>
                  </a:extLst>
                </a:gridCol>
              </a:tblGrid>
              <a:tr h="60728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dirty="0">
                          <a:ln>
                            <a:noFill/>
                          </a:ln>
                          <a:solidFill>
                            <a:srgbClr val="222020"/>
                          </a:solidFill>
                          <a:effectLst/>
                          <a:uLnTx/>
                          <a:uFillTx/>
                          <a:latin typeface="Helvetica"/>
                          <a:ea typeface="+mn-ea"/>
                          <a:cs typeface="+mn-cs"/>
                        </a:rPr>
                        <a:t>Normal vejrtrækning</a:t>
                      </a:r>
                      <a:endParaRPr lang="da-DK" b="1" noProof="0" dirty="0">
                        <a:latin typeface="Helvetica"/>
                      </a:endParaRPr>
                    </a:p>
                  </a:txBody>
                  <a:tcPr anchor="ctr">
                    <a:lnL w="12700" cap="flat" cmpd="sng" algn="ctr">
                      <a:solidFill>
                        <a:srgbClr val="FF7E79"/>
                      </a:solidFill>
                      <a:prstDash val="solid"/>
                      <a:round/>
                      <a:headEnd type="none" w="med" len="med"/>
                      <a:tailEnd type="none" w="med" len="med"/>
                    </a:lnL>
                    <a:lnR w="12700" cap="flat" cmpd="sng" algn="ctr">
                      <a:solidFill>
                        <a:srgbClr val="FF7E79"/>
                      </a:solidFill>
                      <a:prstDash val="solid"/>
                      <a:round/>
                      <a:headEnd type="none" w="med" len="med"/>
                      <a:tailEnd type="none" w="med" len="med"/>
                    </a:lnR>
                    <a:lnT w="12700" cap="flat" cmpd="sng" algn="ctr">
                      <a:solidFill>
                        <a:srgbClr val="FF7E79"/>
                      </a:solidFill>
                      <a:prstDash val="solid"/>
                      <a:round/>
                      <a:headEnd type="none" w="med" len="med"/>
                      <a:tailEnd type="none" w="med" len="med"/>
                    </a:lnT>
                    <a:lnB w="12700" cap="flat" cmpd="sng" algn="ctr">
                      <a:solidFill>
                        <a:srgbClr val="FF7E7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da-DK" sz="2000" b="1" i="0" u="none" strike="noStrike" kern="1200" cap="none" spc="0" normalizeH="0" baseline="0" noProof="0">
                          <a:ln>
                            <a:noFill/>
                          </a:ln>
                          <a:solidFill>
                            <a:srgbClr val="222020"/>
                          </a:solidFill>
                          <a:effectLst/>
                          <a:uLnTx/>
                          <a:uFillTx/>
                          <a:latin typeface="Helvetica"/>
                          <a:ea typeface="+mn-ea"/>
                          <a:cs typeface="+mn-cs"/>
                        </a:rPr>
                        <a:t>Ikke-normal vejrtrækning</a:t>
                      </a:r>
                      <a:endParaRPr lang="da-DK" sz="2000" b="1" noProof="0">
                        <a:latin typeface="Helvetica"/>
                      </a:endParaRPr>
                    </a:p>
                  </a:txBody>
                  <a:tcPr anchor="ctr">
                    <a:lnL w="12700" cap="flat" cmpd="sng" algn="ctr">
                      <a:solidFill>
                        <a:srgbClr val="FF7E79"/>
                      </a:solidFill>
                      <a:prstDash val="solid"/>
                      <a:round/>
                      <a:headEnd type="none" w="med" len="med"/>
                      <a:tailEnd type="none" w="med" len="med"/>
                    </a:lnL>
                    <a:lnR w="12700" cap="flat" cmpd="sng" algn="ctr">
                      <a:solidFill>
                        <a:srgbClr val="FF7E79"/>
                      </a:solidFill>
                      <a:prstDash val="solid"/>
                      <a:round/>
                      <a:headEnd type="none" w="med" len="med"/>
                      <a:tailEnd type="none" w="med" len="med"/>
                    </a:lnR>
                    <a:lnT w="12700" cap="flat" cmpd="sng" algn="ctr">
                      <a:solidFill>
                        <a:srgbClr val="FF7E79"/>
                      </a:solidFill>
                      <a:prstDash val="solid"/>
                      <a:round/>
                      <a:headEnd type="none" w="med" len="med"/>
                      <a:tailEnd type="none" w="med" len="med"/>
                    </a:lnT>
                    <a:lnB w="12700" cap="flat" cmpd="sng" algn="ctr">
                      <a:solidFill>
                        <a:srgbClr val="FF7E7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3351971"/>
                  </a:ext>
                </a:extLst>
              </a:tr>
              <a:tr h="2813324">
                <a:tc>
                  <a:txBody>
                    <a:bodyPr/>
                    <a:lstStyle/>
                    <a:p>
                      <a:pPr marL="285750" indent="-285750" rtl="0" fontAlgn="base">
                        <a:lnSpc>
                          <a:spcPct val="100000"/>
                        </a:lnSpc>
                        <a:buFont typeface="Arial" panose="020B0604020202020204" pitchFamily="34" charset="0"/>
                        <a:buChar char="•"/>
                      </a:pPr>
                      <a:r>
                        <a:rPr lang="da-DK" sz="2000" b="0" i="0" u="none" strike="noStrike" kern="1200" noProof="0" dirty="0">
                          <a:solidFill>
                            <a:schemeClr val="tx1"/>
                          </a:solidFill>
                          <a:effectLst/>
                          <a:latin typeface="Helvetica"/>
                          <a:ea typeface="+mn-ea"/>
                          <a:cs typeface="+mn-cs"/>
                        </a:rPr>
                        <a:t>Ca. 12 - 20 gange pr. min.</a:t>
                      </a:r>
                    </a:p>
                    <a:p>
                      <a:pPr marL="285750" indent="-285750" rtl="0" fontAlgn="base">
                        <a:lnSpc>
                          <a:spcPct val="100000"/>
                        </a:lnSpc>
                        <a:buFont typeface="Arial" panose="020B0604020202020204" pitchFamily="34" charset="0"/>
                        <a:buChar char="•"/>
                      </a:pPr>
                      <a:r>
                        <a:rPr lang="da-DK" sz="2000" b="0" i="0" u="none" strike="noStrike" kern="1200" noProof="0" dirty="0">
                          <a:solidFill>
                            <a:schemeClr val="tx1"/>
                          </a:solidFill>
                          <a:effectLst/>
                          <a:latin typeface="Helvetica"/>
                          <a:ea typeface="+mn-ea"/>
                          <a:cs typeface="+mn-cs"/>
                        </a:rPr>
                        <a:t>Ensartede pauser mellem hver vejrtrækning</a:t>
                      </a:r>
                    </a:p>
                    <a:p>
                      <a:pPr marL="285750" indent="-285750" rtl="0" fontAlgn="base">
                        <a:lnSpc>
                          <a:spcPct val="100000"/>
                        </a:lnSpc>
                        <a:buFont typeface="Arial" panose="020B0604020202020204" pitchFamily="34" charset="0"/>
                        <a:buChar char="•"/>
                      </a:pPr>
                      <a:r>
                        <a:rPr lang="da-DK" sz="2000" b="0" i="0" u="none" strike="noStrike" kern="1200" noProof="0" dirty="0">
                          <a:solidFill>
                            <a:schemeClr val="tx1"/>
                          </a:solidFill>
                          <a:effectLst/>
                          <a:latin typeface="Helvetica"/>
                          <a:ea typeface="+mn-ea"/>
                          <a:cs typeface="+mn-cs"/>
                        </a:rPr>
                        <a:t>Brystkassen bevæger sig op og ned på samme måde</a:t>
                      </a:r>
                    </a:p>
                    <a:p>
                      <a:pPr>
                        <a:lnSpc>
                          <a:spcPct val="100000"/>
                        </a:lnSpc>
                      </a:pPr>
                      <a:endParaRPr lang="da-DK" noProof="0" dirty="0"/>
                    </a:p>
                  </a:txBody>
                  <a:tcPr>
                    <a:lnL w="12700" cap="flat" cmpd="sng" algn="ctr">
                      <a:solidFill>
                        <a:srgbClr val="FF7E79"/>
                      </a:solidFill>
                      <a:prstDash val="solid"/>
                      <a:round/>
                      <a:headEnd type="none" w="med" len="med"/>
                      <a:tailEnd type="none" w="med" len="med"/>
                    </a:lnL>
                    <a:lnR w="12700" cap="flat" cmpd="sng" algn="ctr">
                      <a:solidFill>
                        <a:srgbClr val="FF7E79"/>
                      </a:solidFill>
                      <a:prstDash val="solid"/>
                      <a:round/>
                      <a:headEnd type="none" w="med" len="med"/>
                      <a:tailEnd type="none" w="med" len="med"/>
                    </a:lnR>
                    <a:lnT w="12700" cap="flat" cmpd="sng" algn="ctr">
                      <a:solidFill>
                        <a:srgbClr val="FF7E79"/>
                      </a:solidFill>
                      <a:prstDash val="solid"/>
                      <a:round/>
                      <a:headEnd type="none" w="med" len="med"/>
                      <a:tailEnd type="none" w="med" len="med"/>
                    </a:lnT>
                    <a:lnB w="12700" cap="flat" cmpd="sng" algn="ctr">
                      <a:solidFill>
                        <a:srgbClr val="FF7E79"/>
                      </a:solidFill>
                      <a:prstDash val="solid"/>
                      <a:round/>
                      <a:headEnd type="none" w="med" len="med"/>
                      <a:tailEnd type="none" w="med" len="med"/>
                    </a:lnB>
                    <a:lnTlToBr w="12700" cmpd="sng">
                      <a:noFill/>
                      <a:prstDash val="solid"/>
                    </a:lnTlToBr>
                    <a:lnBlToTr w="12700" cmpd="sng">
                      <a:noFill/>
                      <a:prstDash val="solid"/>
                    </a:lnBlToTr>
                  </a:tcPr>
                </a:tc>
                <a:tc>
                  <a:txBody>
                    <a:bodyPr/>
                    <a:lstStyle/>
                    <a:p>
                      <a:pPr marL="285750" indent="-285750" rtl="0" fontAlgn="base">
                        <a:lnSpc>
                          <a:spcPct val="100000"/>
                        </a:lnSpc>
                        <a:buFont typeface="Arial" panose="020B0604020202020204" pitchFamily="34" charset="0"/>
                        <a:buChar char="•"/>
                      </a:pPr>
                      <a:r>
                        <a:rPr lang="da-DK" sz="2000" b="0" i="0" u="none" strike="noStrike" kern="1200" noProof="0" dirty="0">
                          <a:solidFill>
                            <a:schemeClr val="tx1"/>
                          </a:solidFill>
                          <a:effectLst/>
                          <a:latin typeface="Helvetica"/>
                          <a:ea typeface="+mn-ea"/>
                          <a:cs typeface="+mn-cs"/>
                        </a:rPr>
                        <a:t>Forskellig længde mellem hver vejrtrækning varierende mellem kort og lang tid</a:t>
                      </a:r>
                    </a:p>
                    <a:p>
                      <a:pPr marL="285750" marR="0" lvl="0" indent="-2857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da-DK" sz="2000" b="0" i="0" u="none" strike="noStrike" kern="1200" noProof="0" dirty="0">
                          <a:solidFill>
                            <a:schemeClr val="tx1"/>
                          </a:solidFill>
                          <a:effectLst/>
                          <a:latin typeface="Helvetica"/>
                          <a:ea typeface="+mn-ea"/>
                          <a:cs typeface="+mn-cs"/>
                        </a:rPr>
                        <a:t>Reflektorisk, overfladisk vejrtrækning uden at vejret trækkes rigtigt ind og ud</a:t>
                      </a:r>
                    </a:p>
                    <a:p>
                      <a:pPr marL="285750" indent="-285750" rtl="0" fontAlgn="base">
                        <a:lnSpc>
                          <a:spcPct val="100000"/>
                        </a:lnSpc>
                        <a:buFont typeface="Arial" panose="020B0604020202020204" pitchFamily="34" charset="0"/>
                        <a:buChar char="•"/>
                      </a:pPr>
                      <a:r>
                        <a:rPr lang="da-DK" sz="2000" b="0" i="0" u="none" strike="noStrike" kern="1200" noProof="0" dirty="0">
                          <a:solidFill>
                            <a:schemeClr val="tx1"/>
                          </a:solidFill>
                          <a:effectLst/>
                          <a:latin typeface="Helvetica"/>
                          <a:ea typeface="+mn-ea"/>
                          <a:cs typeface="+mn-cs"/>
                        </a:rPr>
                        <a:t>Gisper efter vejret</a:t>
                      </a:r>
                    </a:p>
                    <a:p>
                      <a:pPr marL="285750" indent="-285750" rtl="0" fontAlgn="base">
                        <a:lnSpc>
                          <a:spcPct val="100000"/>
                        </a:lnSpc>
                        <a:buFont typeface="Arial" panose="020B0604020202020204" pitchFamily="34" charset="0"/>
                        <a:buChar char="•"/>
                      </a:pPr>
                      <a:r>
                        <a:rPr lang="da-DK" sz="2000" b="0" i="0" u="none" strike="noStrike" kern="1200" noProof="0" dirty="0">
                          <a:solidFill>
                            <a:schemeClr val="tx1"/>
                          </a:solidFill>
                          <a:effectLst/>
                          <a:latin typeface="Helvetica"/>
                          <a:ea typeface="+mn-ea"/>
                          <a:cs typeface="+mn-cs"/>
                        </a:rPr>
                        <a:t>Færre end ca. 12 - 20 gange pr. min.</a:t>
                      </a:r>
                    </a:p>
                    <a:p>
                      <a:pPr>
                        <a:lnSpc>
                          <a:spcPct val="100000"/>
                        </a:lnSpc>
                      </a:pPr>
                      <a:endParaRPr lang="da-DK" noProof="0" dirty="0"/>
                    </a:p>
                  </a:txBody>
                  <a:tcPr>
                    <a:lnL w="12700" cap="flat" cmpd="sng" algn="ctr">
                      <a:solidFill>
                        <a:srgbClr val="FF7E79"/>
                      </a:solidFill>
                      <a:prstDash val="solid"/>
                      <a:round/>
                      <a:headEnd type="none" w="med" len="med"/>
                      <a:tailEnd type="none" w="med" len="med"/>
                    </a:lnL>
                    <a:lnR w="12700" cap="flat" cmpd="sng" algn="ctr">
                      <a:solidFill>
                        <a:srgbClr val="FF7E79"/>
                      </a:solidFill>
                      <a:prstDash val="solid"/>
                      <a:round/>
                      <a:headEnd type="none" w="med" len="med"/>
                      <a:tailEnd type="none" w="med" len="med"/>
                    </a:lnR>
                    <a:lnT w="12700" cap="flat" cmpd="sng" algn="ctr">
                      <a:solidFill>
                        <a:srgbClr val="FF7E79"/>
                      </a:solidFill>
                      <a:prstDash val="solid"/>
                      <a:round/>
                      <a:headEnd type="none" w="med" len="med"/>
                      <a:tailEnd type="none" w="med" len="med"/>
                    </a:lnT>
                    <a:lnB w="12700" cap="flat" cmpd="sng" algn="ctr">
                      <a:solidFill>
                        <a:srgbClr val="FF7E79"/>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57832075"/>
                  </a:ext>
                </a:extLst>
              </a:tr>
            </a:tbl>
          </a:graphicData>
        </a:graphic>
      </p:graphicFrame>
      <p:pic>
        <p:nvPicPr>
          <p:cNvPr id="5" name="Grafik 18" descr="Præsentation med liggende søjlediagram med massiv udfyldning">
            <a:extLst>
              <a:ext uri="{FF2B5EF4-FFF2-40B4-BE49-F238E27FC236}">
                <a16:creationId xmlns:a16="http://schemas.microsoft.com/office/drawing/2014/main" id="{64560A27-DE71-F684-92EA-F2C648BB16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4173" y="819246"/>
            <a:ext cx="583737" cy="583737"/>
          </a:xfrm>
          <a:prstGeom prst="rect">
            <a:avLst/>
          </a:prstGeom>
        </p:spPr>
      </p:pic>
      <p:sp>
        <p:nvSpPr>
          <p:cNvPr id="7" name="TextBox 6">
            <a:extLst>
              <a:ext uri="{FF2B5EF4-FFF2-40B4-BE49-F238E27FC236}">
                <a16:creationId xmlns:a16="http://schemas.microsoft.com/office/drawing/2014/main" id="{D42281F2-0CE9-A07B-3C7F-4B2934B53534}"/>
              </a:ext>
            </a:extLst>
          </p:cNvPr>
          <p:cNvSpPr txBox="1"/>
          <p:nvPr/>
        </p:nvSpPr>
        <p:spPr>
          <a:xfrm>
            <a:off x="1737910" y="88512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FAKTA</a:t>
            </a:r>
          </a:p>
        </p:txBody>
      </p:sp>
      <p:sp>
        <p:nvSpPr>
          <p:cNvPr id="6" name="TextBox 5">
            <a:extLst>
              <a:ext uri="{FF2B5EF4-FFF2-40B4-BE49-F238E27FC236}">
                <a16:creationId xmlns:a16="http://schemas.microsoft.com/office/drawing/2014/main" id="{11DB57B6-3552-3A98-7421-44E5ADF4ADDD}"/>
              </a:ext>
            </a:extLst>
          </p:cNvPr>
          <p:cNvSpPr txBox="1"/>
          <p:nvPr/>
        </p:nvSpPr>
        <p:spPr>
          <a:xfrm>
            <a:off x="3154819" y="949218"/>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pic>
        <p:nvPicPr>
          <p:cNvPr id="9" name="Graphic 8" descr="Ur med massiv udfyldning">
            <a:extLst>
              <a:ext uri="{FF2B5EF4-FFF2-40B4-BE49-F238E27FC236}">
                <a16:creationId xmlns:a16="http://schemas.microsoft.com/office/drawing/2014/main" id="{117D4CB0-1D1B-5DD6-D94B-0E1D534087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56694" y="950868"/>
            <a:ext cx="345846" cy="320491"/>
          </a:xfrm>
          <a:prstGeom prst="rect">
            <a:avLst/>
          </a:prstGeom>
        </p:spPr>
      </p:pic>
      <p:sp>
        <p:nvSpPr>
          <p:cNvPr id="3" name="TextBox 4">
            <a:extLst>
              <a:ext uri="{FF2B5EF4-FFF2-40B4-BE49-F238E27FC236}">
                <a16:creationId xmlns:a16="http://schemas.microsoft.com/office/drawing/2014/main" id="{2D1E0DA6-0E62-0328-AB4D-6F15122EDDBA}"/>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991616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B5CB6-63B1-EE4C-0199-F00A13FB97D3}"/>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34DD7C89-9646-D03C-545B-3F1BC74BCC04}"/>
              </a:ext>
            </a:extLst>
          </p:cNvPr>
          <p:cNvSpPr>
            <a:spLocks noGrp="1"/>
          </p:cNvSpPr>
          <p:nvPr>
            <p:ph type="title"/>
          </p:nvPr>
        </p:nvSpPr>
        <p:spPr>
          <a:xfrm>
            <a:off x="1851246" y="1145999"/>
            <a:ext cx="8800207" cy="507831"/>
          </a:xfrm>
        </p:spPr>
        <p:txBody>
          <a:bodyPr/>
          <a:lstStyle/>
          <a:p>
            <a:r>
              <a:rPr lang="da-DK" sz="3000" noProof="0" dirty="0">
                <a:solidFill>
                  <a:srgbClr val="000000"/>
                </a:solidFill>
                <a:latin typeface="Obvia Expanded"/>
              </a:rPr>
              <a:t>SÅDAN SKABER DU </a:t>
            </a:r>
            <a:r>
              <a:rPr lang="da-DK" sz="3000" dirty="0">
                <a:solidFill>
                  <a:srgbClr val="000000"/>
                </a:solidFill>
                <a:latin typeface="Obvia Expanded"/>
              </a:rPr>
              <a:t>FRI</a:t>
            </a:r>
            <a:r>
              <a:rPr lang="da-DK" sz="3000" noProof="0" dirty="0">
                <a:solidFill>
                  <a:srgbClr val="000000"/>
                </a:solidFill>
                <a:latin typeface="Obvia Expanded"/>
              </a:rPr>
              <a:t> </a:t>
            </a:r>
            <a:r>
              <a:rPr lang="da-DK" sz="3000" dirty="0">
                <a:solidFill>
                  <a:srgbClr val="000000"/>
                </a:solidFill>
                <a:latin typeface="Obvia Expanded"/>
              </a:rPr>
              <a:t>LUFTVEJ</a:t>
            </a:r>
            <a:endParaRPr lang="da-DK" sz="3000" noProof="0" dirty="0">
              <a:solidFill>
                <a:srgbClr val="000000"/>
              </a:solidFill>
              <a:latin typeface="Obvia Expanded"/>
            </a:endParaRPr>
          </a:p>
        </p:txBody>
      </p:sp>
      <p:pic>
        <p:nvPicPr>
          <p:cNvPr id="2" name="Graphic 1" descr="Videokamera med massiv udfyldning">
            <a:extLst>
              <a:ext uri="{FF2B5EF4-FFF2-40B4-BE49-F238E27FC236}">
                <a16:creationId xmlns:a16="http://schemas.microsoft.com/office/drawing/2014/main" id="{DF236033-C2A1-ACFC-AF17-CDFE28EA1C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84283" y="986867"/>
            <a:ext cx="666963" cy="666963"/>
          </a:xfrm>
          <a:prstGeom prst="rect">
            <a:avLst/>
          </a:prstGeom>
        </p:spPr>
      </p:pic>
      <p:pic>
        <p:nvPicPr>
          <p:cNvPr id="3" name="Online Media 2" title="Sådan skaber du fri luftvej">
            <a:hlinkClick r:id="" action="ppaction://media"/>
            <a:extLst>
              <a:ext uri="{FF2B5EF4-FFF2-40B4-BE49-F238E27FC236}">
                <a16:creationId xmlns:a16="http://schemas.microsoft.com/office/drawing/2014/main" id="{C1140557-4EDF-F179-96B3-4986C421189D}"/>
              </a:ext>
            </a:extLst>
          </p:cNvPr>
          <p:cNvPicPr>
            <a:picLocks noRot="1" noChangeAspect="1"/>
          </p:cNvPicPr>
          <p:nvPr>
            <a:videoFile r:link="rId1"/>
          </p:nvPr>
        </p:nvPicPr>
        <p:blipFill>
          <a:blip r:embed="rId6"/>
          <a:stretch>
            <a:fillRect/>
          </a:stretch>
        </p:blipFill>
        <p:spPr>
          <a:xfrm>
            <a:off x="1934782" y="1724902"/>
            <a:ext cx="8006660" cy="4525058"/>
          </a:xfrm>
          <a:prstGeom prst="rect">
            <a:avLst/>
          </a:prstGeom>
        </p:spPr>
      </p:pic>
      <p:pic>
        <p:nvPicPr>
          <p:cNvPr id="5" name="Graphic 4" descr="Ur med massiv udfyldning">
            <a:extLst>
              <a:ext uri="{FF2B5EF4-FFF2-40B4-BE49-F238E27FC236}">
                <a16:creationId xmlns:a16="http://schemas.microsoft.com/office/drawing/2014/main" id="{621DE7B0-E371-3085-2432-07A56EACD0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878359" y="1205876"/>
            <a:ext cx="403781" cy="388071"/>
          </a:xfrm>
          <a:prstGeom prst="rect">
            <a:avLst/>
          </a:prstGeom>
        </p:spPr>
      </p:pic>
      <p:sp>
        <p:nvSpPr>
          <p:cNvPr id="6" name="TextBox 5">
            <a:extLst>
              <a:ext uri="{FF2B5EF4-FFF2-40B4-BE49-F238E27FC236}">
                <a16:creationId xmlns:a16="http://schemas.microsoft.com/office/drawing/2014/main" id="{4A42B243-824D-8668-339C-5B0AA60BC16D}"/>
              </a:ext>
            </a:extLst>
          </p:cNvPr>
          <p:cNvSpPr txBox="1"/>
          <p:nvPr/>
        </p:nvSpPr>
        <p:spPr>
          <a:xfrm>
            <a:off x="8336913" y="1246024"/>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sp>
        <p:nvSpPr>
          <p:cNvPr id="4" name="TextBox 4">
            <a:extLst>
              <a:ext uri="{FF2B5EF4-FFF2-40B4-BE49-F238E27FC236}">
                <a16:creationId xmlns:a16="http://schemas.microsoft.com/office/drawing/2014/main" id="{08F1356E-59A9-92F5-FA9B-014863B338A2}"/>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3897361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187CC4-D2C4-F4EF-2405-DC3B05F2472C}"/>
              </a:ext>
            </a:extLst>
          </p:cNvPr>
          <p:cNvSpPr>
            <a:spLocks noGrp="1"/>
          </p:cNvSpPr>
          <p:nvPr>
            <p:ph type="ctrTitle"/>
          </p:nvPr>
        </p:nvSpPr>
        <p:spPr>
          <a:xfrm>
            <a:off x="632548" y="1521907"/>
            <a:ext cx="4818218" cy="1338828"/>
          </a:xfrm>
        </p:spPr>
        <p:txBody>
          <a:bodyPr/>
          <a:lstStyle/>
          <a:p>
            <a:r>
              <a:rPr lang="da-DK" noProof="0" dirty="0"/>
              <a:t>UNDERSØG OM </a:t>
            </a:r>
            <a:br>
              <a:rPr lang="da-DK" noProof="0" dirty="0"/>
            </a:br>
            <a:r>
              <a:rPr lang="da-DK" noProof="0" dirty="0"/>
              <a:t>PERSONEN </a:t>
            </a:r>
            <a:br>
              <a:rPr lang="da-DK" noProof="0" dirty="0"/>
            </a:br>
            <a:r>
              <a:rPr lang="da-DK" noProof="0" dirty="0"/>
              <a:t>TRÆKKER VEJRET</a:t>
            </a:r>
          </a:p>
        </p:txBody>
      </p:sp>
      <p:sp>
        <p:nvSpPr>
          <p:cNvPr id="3" name="Undertitel 2">
            <a:extLst>
              <a:ext uri="{FF2B5EF4-FFF2-40B4-BE49-F238E27FC236}">
                <a16:creationId xmlns:a16="http://schemas.microsoft.com/office/drawing/2014/main" id="{3C026E22-1859-C367-89F1-16003C911AC5}"/>
              </a:ext>
            </a:extLst>
          </p:cNvPr>
          <p:cNvSpPr>
            <a:spLocks noGrp="1"/>
          </p:cNvSpPr>
          <p:nvPr>
            <p:ph type="subTitle" idx="1"/>
          </p:nvPr>
        </p:nvSpPr>
        <p:spPr>
          <a:xfrm>
            <a:off x="645888" y="3097996"/>
            <a:ext cx="4976771" cy="3600986"/>
          </a:xfrm>
        </p:spPr>
        <p:txBody>
          <a:bodyPr vert="horz" lIns="91440" tIns="45720" rIns="91440" bIns="45720" rtlCol="0" anchor="t">
            <a:spAutoFit/>
          </a:bodyPr>
          <a:lstStyle/>
          <a:p>
            <a:pPr>
              <a:lnSpc>
                <a:spcPct val="100000"/>
              </a:lnSpc>
            </a:pPr>
            <a:br>
              <a:rPr lang="da-DK" noProof="0" dirty="0"/>
            </a:br>
            <a:r>
              <a:rPr lang="da-DK" noProof="0" dirty="0"/>
              <a:t>Kontrollér om personen trækker vejret:</a:t>
            </a:r>
          </a:p>
          <a:p>
            <a:pPr marL="342900" indent="-342900">
              <a:lnSpc>
                <a:spcPct val="100000"/>
              </a:lnSpc>
              <a:buFont typeface="Arial" panose="020B0604020202020204" pitchFamily="34" charset="0"/>
              <a:buChar char="•"/>
            </a:pPr>
            <a:r>
              <a:rPr lang="da-DK" b="1" noProof="0" dirty="0"/>
              <a:t>SE</a:t>
            </a:r>
            <a:r>
              <a:rPr lang="da-DK" noProof="0" dirty="0"/>
              <a:t> om brystkassen bevæger sig</a:t>
            </a:r>
          </a:p>
          <a:p>
            <a:pPr marL="342900" indent="-342900">
              <a:lnSpc>
                <a:spcPct val="100000"/>
              </a:lnSpc>
              <a:buFont typeface="Arial" panose="020B0604020202020204" pitchFamily="34" charset="0"/>
              <a:buChar char="•"/>
            </a:pPr>
            <a:r>
              <a:rPr lang="da-DK" b="1" noProof="0" dirty="0"/>
              <a:t>LYT</a:t>
            </a:r>
            <a:r>
              <a:rPr lang="da-DK" noProof="0" dirty="0"/>
              <a:t> ved mund/næse</a:t>
            </a:r>
          </a:p>
          <a:p>
            <a:pPr marL="342900" indent="-342900">
              <a:lnSpc>
                <a:spcPct val="100000"/>
              </a:lnSpc>
              <a:buFont typeface="Arial" panose="020B0604020202020204" pitchFamily="34" charset="0"/>
              <a:buChar char="•"/>
            </a:pPr>
            <a:r>
              <a:rPr lang="da-DK" b="1" noProof="0" dirty="0"/>
              <a:t>FØL</a:t>
            </a:r>
            <a:r>
              <a:rPr lang="da-DK" noProof="0" dirty="0"/>
              <a:t> om du kan mærke luft ved kinden</a:t>
            </a:r>
            <a:endParaRPr lang="da-DK" dirty="0"/>
          </a:p>
          <a:p>
            <a:pPr>
              <a:lnSpc>
                <a:spcPct val="100000"/>
              </a:lnSpc>
            </a:pPr>
            <a:br>
              <a:rPr lang="da-DK" noProof="0" dirty="0"/>
            </a:br>
            <a:r>
              <a:rPr lang="da-DK" noProof="0" dirty="0"/>
              <a:t>Trækker personen ikke vejret:</a:t>
            </a:r>
          </a:p>
          <a:p>
            <a:pPr>
              <a:lnSpc>
                <a:spcPct val="100000"/>
              </a:lnSpc>
            </a:pPr>
            <a:r>
              <a:rPr lang="da-DK" noProof="0" dirty="0">
                <a:latin typeface="Helvetica"/>
                <a:cs typeface="Helvetica"/>
              </a:rPr>
              <a:t>                       og start </a:t>
            </a:r>
            <a:r>
              <a:rPr lang="da-DK" noProof="0" dirty="0">
                <a:solidFill>
                  <a:srgbClr val="000000"/>
                </a:solidFill>
                <a:effectLst/>
                <a:latin typeface="Helvetica"/>
                <a:cs typeface="Helvetica"/>
              </a:rPr>
              <a:t>hjertelungeredning</a:t>
            </a:r>
          </a:p>
          <a:p>
            <a:endParaRPr lang="da-DK" noProof="0" dirty="0"/>
          </a:p>
        </p:txBody>
      </p:sp>
      <p:pic>
        <p:nvPicPr>
          <p:cNvPr id="8" name="Pladsholder til billede 5">
            <a:extLst>
              <a:ext uri="{FF2B5EF4-FFF2-40B4-BE49-F238E27FC236}">
                <a16:creationId xmlns:a16="http://schemas.microsoft.com/office/drawing/2014/main" id="{660F8913-8982-0F8A-75F1-78058B5FACA2}"/>
              </a:ext>
            </a:extLst>
          </p:cNvPr>
          <p:cNvPicPr>
            <a:picLocks noChangeAspect="1"/>
          </p:cNvPicPr>
          <p:nvPr/>
        </p:nvPicPr>
        <p:blipFill rotWithShape="1">
          <a:blip r:embed="rId3"/>
          <a:srcRect l="34203" t="8797" r="13941" b="11683"/>
          <a:stretch/>
        </p:blipFill>
        <p:spPr>
          <a:xfrm>
            <a:off x="6096000" y="687518"/>
            <a:ext cx="6096000" cy="6214931"/>
          </a:xfrm>
          <a:prstGeom prst="rect">
            <a:avLst/>
          </a:prstGeom>
        </p:spPr>
      </p:pic>
      <p:pic>
        <p:nvPicPr>
          <p:cNvPr id="7" name="Billede 6">
            <a:extLst>
              <a:ext uri="{FF2B5EF4-FFF2-40B4-BE49-F238E27FC236}">
                <a16:creationId xmlns:a16="http://schemas.microsoft.com/office/drawing/2014/main" id="{0323FB64-AC4C-BB61-1183-A19A7AC7C051}"/>
              </a:ext>
            </a:extLst>
          </p:cNvPr>
          <p:cNvPicPr>
            <a:picLocks noChangeAspect="1"/>
          </p:cNvPicPr>
          <p:nvPr/>
        </p:nvPicPr>
        <p:blipFill>
          <a:blip r:embed="rId4"/>
          <a:stretch>
            <a:fillRect/>
          </a:stretch>
        </p:blipFill>
        <p:spPr>
          <a:xfrm>
            <a:off x="738808" y="5968904"/>
            <a:ext cx="1565107" cy="305214"/>
          </a:xfrm>
          <a:prstGeom prst="rect">
            <a:avLst/>
          </a:prstGeom>
        </p:spPr>
      </p:pic>
      <p:pic>
        <p:nvPicPr>
          <p:cNvPr id="5" name="Grafik 18" descr="Præsentation med liggende søjlediagram med massiv udfyldning">
            <a:extLst>
              <a:ext uri="{FF2B5EF4-FFF2-40B4-BE49-F238E27FC236}">
                <a16:creationId xmlns:a16="http://schemas.microsoft.com/office/drawing/2014/main" id="{614CE02A-26FE-BC4C-CF2C-735ACE5F129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2548" y="882401"/>
            <a:ext cx="553998" cy="553998"/>
          </a:xfrm>
          <a:prstGeom prst="rect">
            <a:avLst/>
          </a:prstGeom>
        </p:spPr>
      </p:pic>
      <p:sp>
        <p:nvSpPr>
          <p:cNvPr id="9" name="TextBox 8">
            <a:extLst>
              <a:ext uri="{FF2B5EF4-FFF2-40B4-BE49-F238E27FC236}">
                <a16:creationId xmlns:a16="http://schemas.microsoft.com/office/drawing/2014/main" id="{8D109BC4-706E-3556-4637-A37BA2902AF9}"/>
              </a:ext>
            </a:extLst>
          </p:cNvPr>
          <p:cNvSpPr txBox="1"/>
          <p:nvPr/>
        </p:nvSpPr>
        <p:spPr>
          <a:xfrm>
            <a:off x="1227591" y="93483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FAKTA</a:t>
            </a:r>
          </a:p>
        </p:txBody>
      </p:sp>
      <p:pic>
        <p:nvPicPr>
          <p:cNvPr id="6" name="Graphic 5" descr="Ur med massiv udfyldning">
            <a:extLst>
              <a:ext uri="{FF2B5EF4-FFF2-40B4-BE49-F238E27FC236}">
                <a16:creationId xmlns:a16="http://schemas.microsoft.com/office/drawing/2014/main" id="{7D00D578-4F81-E45A-FA20-F408C1290B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60588" y="967489"/>
            <a:ext cx="345846" cy="320491"/>
          </a:xfrm>
          <a:prstGeom prst="rect">
            <a:avLst/>
          </a:prstGeom>
        </p:spPr>
      </p:pic>
      <p:sp>
        <p:nvSpPr>
          <p:cNvPr id="11" name="TextBox 10">
            <a:extLst>
              <a:ext uri="{FF2B5EF4-FFF2-40B4-BE49-F238E27FC236}">
                <a16:creationId xmlns:a16="http://schemas.microsoft.com/office/drawing/2014/main" id="{08DB6151-D18B-D52F-BE19-0ABFDA35DED2}"/>
              </a:ext>
            </a:extLst>
          </p:cNvPr>
          <p:cNvSpPr txBox="1"/>
          <p:nvPr/>
        </p:nvSpPr>
        <p:spPr>
          <a:xfrm>
            <a:off x="2679514" y="980997"/>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2 min.</a:t>
            </a:r>
          </a:p>
        </p:txBody>
      </p:sp>
      <p:sp>
        <p:nvSpPr>
          <p:cNvPr id="4" name="TextBox 4">
            <a:extLst>
              <a:ext uri="{FF2B5EF4-FFF2-40B4-BE49-F238E27FC236}">
                <a16:creationId xmlns:a16="http://schemas.microsoft.com/office/drawing/2014/main" id="{B1BA20A2-092B-C9E2-18F6-34813C640BE7}"/>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
        <p:nvSpPr>
          <p:cNvPr id="13" name="Tekstfelt 12">
            <a:extLst>
              <a:ext uri="{FF2B5EF4-FFF2-40B4-BE49-F238E27FC236}">
                <a16:creationId xmlns:a16="http://schemas.microsoft.com/office/drawing/2014/main" id="{E0B1B5ED-E6EE-90D4-AAAF-AB0EFAA0861E}"/>
              </a:ext>
            </a:extLst>
          </p:cNvPr>
          <p:cNvSpPr txBox="1"/>
          <p:nvPr/>
        </p:nvSpPr>
        <p:spPr>
          <a:xfrm>
            <a:off x="632548" y="2998530"/>
            <a:ext cx="6097772" cy="400110"/>
          </a:xfrm>
          <a:prstGeom prst="rect">
            <a:avLst/>
          </a:prstGeom>
          <a:noFill/>
        </p:spPr>
        <p:txBody>
          <a:bodyPr wrap="square">
            <a:spAutoFit/>
          </a:bodyPr>
          <a:lstStyle/>
          <a:p>
            <a:r>
              <a:rPr kumimoji="0" lang="da-DK" sz="2000" b="1" i="0" u="none" strike="noStrike" kern="1200" cap="none" spc="0" normalizeH="0" baseline="0" noProof="0" dirty="0">
                <a:ln>
                  <a:noFill/>
                </a:ln>
                <a:solidFill>
                  <a:srgbClr val="222020"/>
                </a:solidFill>
                <a:effectLst/>
                <a:uLnTx/>
                <a:uFillTx/>
                <a:latin typeface="Helvetica" pitchFamily="2" charset="0"/>
                <a:ea typeface="+mn-ea"/>
                <a:cs typeface="+mn-cs"/>
              </a:rPr>
              <a:t>Skab fri luftvej</a:t>
            </a:r>
            <a:endParaRPr lang="da-DK" dirty="0"/>
          </a:p>
        </p:txBody>
      </p:sp>
    </p:spTree>
    <p:extLst>
      <p:ext uri="{BB962C8B-B14F-4D97-AF65-F5344CB8AC3E}">
        <p14:creationId xmlns:p14="http://schemas.microsoft.com/office/powerpoint/2010/main" val="35805642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396BF-3E19-4A3C-F673-35A9E78A8D05}"/>
            </a:ext>
          </a:extLst>
        </p:cNvPr>
        <p:cNvGrpSpPr/>
        <p:nvPr/>
      </p:nvGrpSpPr>
      <p:grpSpPr>
        <a:xfrm>
          <a:off x="0" y="0"/>
          <a:ext cx="0" cy="0"/>
          <a:chOff x="0" y="0"/>
          <a:chExt cx="0" cy="0"/>
        </a:xfrm>
      </p:grpSpPr>
      <p:sp>
        <p:nvSpPr>
          <p:cNvPr id="16" name="Rektangel 4">
            <a:extLst>
              <a:ext uri="{FF2B5EF4-FFF2-40B4-BE49-F238E27FC236}">
                <a16:creationId xmlns:a16="http://schemas.microsoft.com/office/drawing/2014/main" id="{93DD3B23-113E-87EC-08B6-87F1C9D3268A}"/>
              </a:ext>
            </a:extLst>
          </p:cNvPr>
          <p:cNvSpPr/>
          <p:nvPr/>
        </p:nvSpPr>
        <p:spPr>
          <a:xfrm>
            <a:off x="841947" y="1726511"/>
            <a:ext cx="6200298" cy="160354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noProof="0"/>
          </a:p>
        </p:txBody>
      </p:sp>
      <p:sp>
        <p:nvSpPr>
          <p:cNvPr id="4" name="Text Placeholder 3">
            <a:extLst>
              <a:ext uri="{FF2B5EF4-FFF2-40B4-BE49-F238E27FC236}">
                <a16:creationId xmlns:a16="http://schemas.microsoft.com/office/drawing/2014/main" id="{5B13F793-E0B6-2998-9FDE-BA56015897A3}"/>
              </a:ext>
            </a:extLst>
          </p:cNvPr>
          <p:cNvSpPr>
            <a:spLocks noGrp="1"/>
          </p:cNvSpPr>
          <p:nvPr>
            <p:ph type="body" sz="half" idx="2"/>
          </p:nvPr>
        </p:nvSpPr>
        <p:spPr>
          <a:xfrm>
            <a:off x="1011103" y="1919983"/>
            <a:ext cx="5826426" cy="2231380"/>
          </a:xfrm>
        </p:spPr>
        <p:txBody>
          <a:bodyPr vert="horz" wrap="square" lIns="91440" tIns="45720" rIns="91440" bIns="45720" rtlCol="0" anchor="t">
            <a:spAutoFit/>
          </a:bodyPr>
          <a:lstStyle/>
          <a:p>
            <a:pPr>
              <a:lnSpc>
                <a:spcPct val="100000"/>
              </a:lnSpc>
            </a:pPr>
            <a:r>
              <a:rPr lang="da-DK" b="1" dirty="0">
                <a:latin typeface="Helvetica"/>
                <a:cs typeface="Helvetica"/>
              </a:rPr>
              <a:t>To og to:</a:t>
            </a:r>
            <a:r>
              <a:rPr lang="da-DK" dirty="0">
                <a:latin typeface="Helvetica"/>
                <a:cs typeface="Helvetica"/>
              </a:rPr>
              <a:t> I skal undersøge for bevidsthed og skabe fri luftvej ved hjælp af elevarket ”Undersøg for bevidsthed og skab fri luftvej”.</a:t>
            </a:r>
            <a:endParaRPr lang="en-US" dirty="0"/>
          </a:p>
          <a:p>
            <a:endParaRPr lang="da-DK" noProof="0" dirty="0">
              <a:latin typeface="Helvetica"/>
              <a:cs typeface="Helvetica"/>
            </a:endParaRPr>
          </a:p>
          <a:p>
            <a:pPr marL="285750" indent="-285750">
              <a:buFont typeface="Arial,Sans-Serif"/>
              <a:buChar char="•"/>
            </a:pPr>
            <a:endParaRPr lang="da-DK" noProof="0" dirty="0">
              <a:cs typeface="Helvetica"/>
            </a:endParaRPr>
          </a:p>
          <a:p>
            <a:endParaRPr lang="da-DK" noProof="0" dirty="0">
              <a:cs typeface="Helvetica"/>
            </a:endParaRPr>
          </a:p>
        </p:txBody>
      </p:sp>
      <p:pic>
        <p:nvPicPr>
          <p:cNvPr id="9" name="Graphic 8" descr="Dokument med massiv udfyldning">
            <a:extLst>
              <a:ext uri="{FF2B5EF4-FFF2-40B4-BE49-F238E27FC236}">
                <a16:creationId xmlns:a16="http://schemas.microsoft.com/office/drawing/2014/main" id="{C9B9016A-FEF7-D78D-2D20-CA02FA67D11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41947" y="3540596"/>
            <a:ext cx="474483" cy="443061"/>
          </a:xfrm>
          <a:prstGeom prst="rect">
            <a:avLst/>
          </a:prstGeom>
        </p:spPr>
      </p:pic>
      <p:sp>
        <p:nvSpPr>
          <p:cNvPr id="11" name="TextBox 10">
            <a:extLst>
              <a:ext uri="{FF2B5EF4-FFF2-40B4-BE49-F238E27FC236}">
                <a16:creationId xmlns:a16="http://schemas.microsoft.com/office/drawing/2014/main" id="{A9C379E1-9D6B-E7B4-1C9B-18A7B902C4DB}"/>
              </a:ext>
            </a:extLst>
          </p:cNvPr>
          <p:cNvSpPr txBox="1"/>
          <p:nvPr/>
        </p:nvSpPr>
        <p:spPr>
          <a:xfrm>
            <a:off x="1344278" y="3583547"/>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a:rPr>
              <a:t>ELEVARK </a:t>
            </a:r>
            <a:endParaRPr lang="da-DK" sz="2000" noProof="0" dirty="0"/>
          </a:p>
        </p:txBody>
      </p:sp>
      <p:sp>
        <p:nvSpPr>
          <p:cNvPr id="13" name="TextBox 12">
            <a:extLst>
              <a:ext uri="{FF2B5EF4-FFF2-40B4-BE49-F238E27FC236}">
                <a16:creationId xmlns:a16="http://schemas.microsoft.com/office/drawing/2014/main" id="{24A8DA38-E288-7CA2-3DE1-7D173CD17A92}"/>
              </a:ext>
            </a:extLst>
          </p:cNvPr>
          <p:cNvSpPr txBox="1"/>
          <p:nvPr/>
        </p:nvSpPr>
        <p:spPr>
          <a:xfrm>
            <a:off x="1344278" y="3989356"/>
            <a:ext cx="31667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600" dirty="0">
                <a:latin typeface="Helvetica"/>
                <a:cs typeface="Helvetica"/>
              </a:rPr>
              <a:t>UNDERSØG FOR BEVIDSTHED OG SKAB</a:t>
            </a:r>
            <a:r>
              <a:rPr lang="da-DK" sz="1600" noProof="0" dirty="0">
                <a:latin typeface="Helvetica"/>
                <a:cs typeface="Helvetica"/>
              </a:rPr>
              <a:t> FRI LUFTVEJ</a:t>
            </a:r>
            <a:endParaRPr lang="en-US" sz="1600" dirty="0"/>
          </a:p>
        </p:txBody>
      </p:sp>
      <p:pic>
        <p:nvPicPr>
          <p:cNvPr id="5" name="Graphic 4" descr="Ur med massiv udfyldning">
            <a:extLst>
              <a:ext uri="{FF2B5EF4-FFF2-40B4-BE49-F238E27FC236}">
                <a16:creationId xmlns:a16="http://schemas.microsoft.com/office/drawing/2014/main" id="{D9D49136-4FC6-BE8F-3074-2C323056C1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05214" y="1159915"/>
            <a:ext cx="403781" cy="388071"/>
          </a:xfrm>
          <a:prstGeom prst="rect">
            <a:avLst/>
          </a:prstGeom>
        </p:spPr>
      </p:pic>
      <p:sp>
        <p:nvSpPr>
          <p:cNvPr id="12" name="TextBox 11">
            <a:extLst>
              <a:ext uri="{FF2B5EF4-FFF2-40B4-BE49-F238E27FC236}">
                <a16:creationId xmlns:a16="http://schemas.microsoft.com/office/drawing/2014/main" id="{C3936621-7461-19CF-4827-B88F95E07582}"/>
              </a:ext>
            </a:extLst>
          </p:cNvPr>
          <p:cNvSpPr txBox="1"/>
          <p:nvPr/>
        </p:nvSpPr>
        <p:spPr>
          <a:xfrm>
            <a:off x="3261274" y="1200061"/>
            <a:ext cx="91367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dirty="0">
                <a:latin typeface="Helvetica" panose="020B0604020202020204" pitchFamily="34" charset="0"/>
                <a:cs typeface="Helvetica" panose="020B0604020202020204" pitchFamily="34" charset="0"/>
              </a:rPr>
              <a:t>15</a:t>
            </a:r>
            <a:r>
              <a:rPr lang="da-DK" sz="1400" b="1" noProof="0" dirty="0">
                <a:latin typeface="Helvetica" panose="020B0604020202020204" pitchFamily="34" charset="0"/>
                <a:cs typeface="Helvetica" panose="020B0604020202020204" pitchFamily="34" charset="0"/>
              </a:rPr>
              <a:t> min.</a:t>
            </a:r>
          </a:p>
        </p:txBody>
      </p:sp>
      <p:pic>
        <p:nvPicPr>
          <p:cNvPr id="18" name="Picture Placeholder 4" descr="Møde med massiv udfyldning">
            <a:extLst>
              <a:ext uri="{FF2B5EF4-FFF2-40B4-BE49-F238E27FC236}">
                <a16:creationId xmlns:a16="http://schemas.microsoft.com/office/drawing/2014/main" id="{434703A9-6D9A-7BA7-73F7-A8A0A53120FB}"/>
              </a:ext>
            </a:extLst>
          </p:cNvPr>
          <p:cNvPicPr>
            <a:picLocks noChangeAspect="1"/>
          </p:cNvPicPr>
          <p:nvPr/>
        </p:nvPicPr>
        <p:blipFill>
          <a:blip r:embed="rId7">
            <a:extLst>
              <a:ext uri="{96DAC541-7B7A-43D3-8B79-37D633B846F1}">
                <asvg:svgBlip xmlns:asvg="http://schemas.microsoft.com/office/drawing/2016/SVG/main" r:embed="rId8"/>
              </a:ext>
            </a:extLst>
          </a:blip>
          <a:srcRect l="983" r="983"/>
          <a:stretch/>
        </p:blipFill>
        <p:spPr>
          <a:xfrm>
            <a:off x="877029" y="1087987"/>
            <a:ext cx="502579" cy="474055"/>
          </a:xfrm>
          <a:prstGeom prst="rect">
            <a:avLst/>
          </a:prstGeom>
        </p:spPr>
      </p:pic>
      <p:sp>
        <p:nvSpPr>
          <p:cNvPr id="20" name="Title 1">
            <a:extLst>
              <a:ext uri="{FF2B5EF4-FFF2-40B4-BE49-F238E27FC236}">
                <a16:creationId xmlns:a16="http://schemas.microsoft.com/office/drawing/2014/main" id="{CBEB8906-7309-515B-332C-F5C50B4F4599}"/>
              </a:ext>
            </a:extLst>
          </p:cNvPr>
          <p:cNvSpPr>
            <a:spLocks noGrp="1"/>
          </p:cNvSpPr>
          <p:nvPr>
            <p:ph type="title"/>
          </p:nvPr>
        </p:nvSpPr>
        <p:spPr>
          <a:xfrm>
            <a:off x="1344278" y="1100036"/>
            <a:ext cx="4583112" cy="507831"/>
          </a:xfrm>
        </p:spPr>
        <p:txBody>
          <a:bodyPr/>
          <a:lstStyle/>
          <a:p>
            <a:r>
              <a:rPr lang="da-DK" sz="3000" dirty="0">
                <a:latin typeface="Obvia Expanded"/>
              </a:rPr>
              <a:t>ØVELSE</a:t>
            </a:r>
            <a:endParaRPr lang="da-DK" sz="3000" noProof="0" dirty="0"/>
          </a:p>
        </p:txBody>
      </p:sp>
      <p:sp>
        <p:nvSpPr>
          <p:cNvPr id="2" name="TextBox 4">
            <a:extLst>
              <a:ext uri="{FF2B5EF4-FFF2-40B4-BE49-F238E27FC236}">
                <a16:creationId xmlns:a16="http://schemas.microsoft.com/office/drawing/2014/main" id="{8C00C796-0DFA-2D26-3CF3-8B9633F63BB1}"/>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pic>
        <p:nvPicPr>
          <p:cNvPr id="6" name="Billede 5" descr="Et billede, der indeholder tøj, person, indendørs, Ansigt&#10;&#10;Indhold genereret af kunstig intelligens kan være forkert.">
            <a:extLst>
              <a:ext uri="{FF2B5EF4-FFF2-40B4-BE49-F238E27FC236}">
                <a16:creationId xmlns:a16="http://schemas.microsoft.com/office/drawing/2014/main" id="{5CF2AFC9-8F4D-7981-3AE6-20F6EF968DE6}"/>
              </a:ext>
            </a:extLst>
          </p:cNvPr>
          <p:cNvPicPr>
            <a:picLocks noChangeAspect="1"/>
          </p:cNvPicPr>
          <p:nvPr/>
        </p:nvPicPr>
        <p:blipFill>
          <a:blip r:embed="rId9"/>
          <a:stretch>
            <a:fillRect/>
          </a:stretch>
        </p:blipFill>
        <p:spPr>
          <a:xfrm>
            <a:off x="8072360" y="666255"/>
            <a:ext cx="4119640" cy="6191745"/>
          </a:xfrm>
          <a:prstGeom prst="rect">
            <a:avLst/>
          </a:prstGeom>
        </p:spPr>
      </p:pic>
    </p:spTree>
    <p:extLst>
      <p:ext uri="{BB962C8B-B14F-4D97-AF65-F5344CB8AC3E}">
        <p14:creationId xmlns:p14="http://schemas.microsoft.com/office/powerpoint/2010/main" val="27306941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3D1DF-779E-5063-C8BF-23669E70D75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C05C0A-62B0-3D0B-D684-DB836A3CF960}"/>
              </a:ext>
            </a:extLst>
          </p:cNvPr>
          <p:cNvSpPr>
            <a:spLocks noGrp="1"/>
          </p:cNvSpPr>
          <p:nvPr>
            <p:ph type="ctrTitle"/>
          </p:nvPr>
        </p:nvSpPr>
        <p:spPr>
          <a:xfrm>
            <a:off x="993422" y="1630038"/>
            <a:ext cx="10509956" cy="507831"/>
          </a:xfrm>
        </p:spPr>
        <p:txBody>
          <a:bodyPr/>
          <a:lstStyle/>
          <a:p>
            <a:r>
              <a:rPr lang="da-DK" spc="300" noProof="0" dirty="0">
                <a:latin typeface="Obvia Expanded"/>
              </a:rPr>
              <a:t>RING OP</a:t>
            </a:r>
            <a:endParaRPr lang="da-DK" spc="300" noProof="0" dirty="0"/>
          </a:p>
        </p:txBody>
      </p:sp>
      <p:sp>
        <p:nvSpPr>
          <p:cNvPr id="3" name="Undertitel 2">
            <a:extLst>
              <a:ext uri="{FF2B5EF4-FFF2-40B4-BE49-F238E27FC236}">
                <a16:creationId xmlns:a16="http://schemas.microsoft.com/office/drawing/2014/main" id="{996BB4F2-9531-A908-1E41-EF86DB3FEA41}"/>
              </a:ext>
            </a:extLst>
          </p:cNvPr>
          <p:cNvSpPr>
            <a:spLocks noGrp="1"/>
          </p:cNvSpPr>
          <p:nvPr>
            <p:ph type="subTitle" idx="1"/>
          </p:nvPr>
        </p:nvSpPr>
        <p:spPr>
          <a:xfrm>
            <a:off x="2191134" y="4797559"/>
            <a:ext cx="1853083" cy="370807"/>
          </a:xfrm>
        </p:spPr>
        <p:txBody>
          <a:bodyPr/>
          <a:lstStyle/>
          <a:p>
            <a:pPr algn="ctr"/>
            <a:r>
              <a:rPr lang="da-DK" b="1" noProof="0"/>
              <a:t>RING OP</a:t>
            </a:r>
          </a:p>
        </p:txBody>
      </p:sp>
      <p:pic>
        <p:nvPicPr>
          <p:cNvPr id="4" name="Billede 3">
            <a:extLst>
              <a:ext uri="{FF2B5EF4-FFF2-40B4-BE49-F238E27FC236}">
                <a16:creationId xmlns:a16="http://schemas.microsoft.com/office/drawing/2014/main" id="{B84C3977-8F41-837F-A026-BFA1A35F43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984783" y="3047229"/>
            <a:ext cx="2057018" cy="1882239"/>
          </a:xfrm>
          <a:prstGeom prst="rect">
            <a:avLst/>
          </a:prstGeom>
        </p:spPr>
      </p:pic>
      <p:pic>
        <p:nvPicPr>
          <p:cNvPr id="5" name="Billede 4">
            <a:extLst>
              <a:ext uri="{FF2B5EF4-FFF2-40B4-BE49-F238E27FC236}">
                <a16:creationId xmlns:a16="http://schemas.microsoft.com/office/drawing/2014/main" id="{1D264FAA-E1F2-E3A1-9197-9FFCDFEDBB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843757" y="2916452"/>
            <a:ext cx="2189088" cy="2005530"/>
          </a:xfrm>
          <a:prstGeom prst="rect">
            <a:avLst/>
          </a:prstGeom>
        </p:spPr>
      </p:pic>
      <p:pic>
        <p:nvPicPr>
          <p:cNvPr id="6" name="Billede 5">
            <a:extLst>
              <a:ext uri="{FF2B5EF4-FFF2-40B4-BE49-F238E27FC236}">
                <a16:creationId xmlns:a16="http://schemas.microsoft.com/office/drawing/2014/main" id="{1A298A2E-7908-73A6-7883-79E16D166E7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7819485" y="2846384"/>
            <a:ext cx="2189088" cy="2264812"/>
          </a:xfrm>
          <a:prstGeom prst="rect">
            <a:avLst/>
          </a:prstGeom>
        </p:spPr>
      </p:pic>
      <p:sp>
        <p:nvSpPr>
          <p:cNvPr id="7" name="Undertitel 2">
            <a:extLst>
              <a:ext uri="{FF2B5EF4-FFF2-40B4-BE49-F238E27FC236}">
                <a16:creationId xmlns:a16="http://schemas.microsoft.com/office/drawing/2014/main" id="{EDA51445-987B-1198-611E-F7E70E8AEA96}"/>
              </a:ext>
            </a:extLst>
          </p:cNvPr>
          <p:cNvSpPr txBox="1">
            <a:spLocks/>
          </p:cNvSpPr>
          <p:nvPr/>
        </p:nvSpPr>
        <p:spPr>
          <a:xfrm>
            <a:off x="5185947" y="4797559"/>
            <a:ext cx="1853083" cy="37080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b="1" noProof="0"/>
              <a:t>TRYK NED</a:t>
            </a:r>
          </a:p>
        </p:txBody>
      </p:sp>
      <p:sp>
        <p:nvSpPr>
          <p:cNvPr id="8" name="Undertitel 2">
            <a:extLst>
              <a:ext uri="{FF2B5EF4-FFF2-40B4-BE49-F238E27FC236}">
                <a16:creationId xmlns:a16="http://schemas.microsoft.com/office/drawing/2014/main" id="{043D8BE3-9E6A-181E-E604-AC16C05CC651}"/>
              </a:ext>
            </a:extLst>
          </p:cNvPr>
          <p:cNvSpPr txBox="1">
            <a:spLocks/>
          </p:cNvSpPr>
          <p:nvPr/>
        </p:nvSpPr>
        <p:spPr>
          <a:xfrm>
            <a:off x="8168486" y="4797559"/>
            <a:ext cx="1853083" cy="37080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Helvetica" pitchFamily="2"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Helvetica" pitchFamily="2"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Helvetica" pitchFamily="2"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Helvetica" pitchFamily="2"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da-DK" b="1" noProof="0"/>
              <a:t>GIV STØD</a:t>
            </a:r>
          </a:p>
        </p:txBody>
      </p:sp>
      <p:sp>
        <p:nvSpPr>
          <p:cNvPr id="10" name="TextBox 9">
            <a:extLst>
              <a:ext uri="{FF2B5EF4-FFF2-40B4-BE49-F238E27FC236}">
                <a16:creationId xmlns:a16="http://schemas.microsoft.com/office/drawing/2014/main" id="{2D456489-9E34-DC92-4164-E20D2F296787}"/>
              </a:ext>
            </a:extLst>
          </p:cNvPr>
          <p:cNvSpPr txBox="1"/>
          <p:nvPr/>
        </p:nvSpPr>
        <p:spPr>
          <a:xfrm>
            <a:off x="984714" y="2137450"/>
            <a:ext cx="1051977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noProof="0" dirty="0">
                <a:latin typeface="Helvetica"/>
                <a:cs typeface="Helvetica"/>
              </a:rPr>
              <a:t>I skal nu lære første del af remsen</a:t>
            </a:r>
            <a:r>
              <a:rPr lang="da-DK" sz="2000" b="1" noProof="0" dirty="0">
                <a:latin typeface="Helvetica"/>
                <a:cs typeface="Helvetica"/>
              </a:rPr>
              <a:t> RING OP </a:t>
            </a:r>
            <a:r>
              <a:rPr lang="da-DK" sz="2000" noProof="0" dirty="0">
                <a:latin typeface="Helvetica"/>
                <a:cs typeface="Helvetica"/>
              </a:rPr>
              <a:t>– TRYK NED – GIV STØD, og hvordan I ringer til 1-1-2</a:t>
            </a:r>
            <a:r>
              <a:rPr lang="da-DK" sz="2000" dirty="0">
                <a:latin typeface="Helvetica"/>
                <a:cs typeface="Helvetica"/>
              </a:rPr>
              <a:t> hvis personen </a:t>
            </a:r>
            <a:r>
              <a:rPr lang="da-DK" sz="2000" b="1" dirty="0">
                <a:latin typeface="Helvetica"/>
                <a:cs typeface="Helvetica"/>
              </a:rPr>
              <a:t>ikke er ved bevidsthed </a:t>
            </a:r>
            <a:r>
              <a:rPr lang="da-DK" sz="2000" dirty="0">
                <a:latin typeface="Helvetica"/>
                <a:cs typeface="Helvetica"/>
              </a:rPr>
              <a:t>og </a:t>
            </a:r>
            <a:r>
              <a:rPr lang="da-DK" sz="2000" b="1" dirty="0">
                <a:latin typeface="Helvetica"/>
                <a:cs typeface="Helvetica"/>
              </a:rPr>
              <a:t>ikke trækker vejret normalt</a:t>
            </a:r>
            <a:endParaRPr lang="da-DK" sz="2000" noProof="0" dirty="0">
              <a:latin typeface="Helvetica"/>
              <a:cs typeface="Helvetica"/>
            </a:endParaRPr>
          </a:p>
        </p:txBody>
      </p:sp>
      <p:sp>
        <p:nvSpPr>
          <p:cNvPr id="11" name="TextBox 10">
            <a:extLst>
              <a:ext uri="{FF2B5EF4-FFF2-40B4-BE49-F238E27FC236}">
                <a16:creationId xmlns:a16="http://schemas.microsoft.com/office/drawing/2014/main" id="{268A0F18-41E1-235D-AE6E-60586F4655B1}"/>
              </a:ext>
            </a:extLst>
          </p:cNvPr>
          <p:cNvSpPr txBox="1"/>
          <p:nvPr/>
        </p:nvSpPr>
        <p:spPr>
          <a:xfrm>
            <a:off x="3013292" y="1091799"/>
            <a:ext cx="200384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1400" b="1" noProof="0" dirty="0">
                <a:latin typeface="Helvetica"/>
                <a:cs typeface="Helvetica"/>
              </a:rPr>
              <a:t>1 min.</a:t>
            </a:r>
          </a:p>
        </p:txBody>
      </p:sp>
      <p:pic>
        <p:nvPicPr>
          <p:cNvPr id="14" name="Graphic 13" descr="Ur med massiv udfyldning">
            <a:extLst>
              <a:ext uri="{FF2B5EF4-FFF2-40B4-BE49-F238E27FC236}">
                <a16:creationId xmlns:a16="http://schemas.microsoft.com/office/drawing/2014/main" id="{5B2A7674-BB12-1493-F1D8-B5870AF88B6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667446" y="1093075"/>
            <a:ext cx="345846" cy="320491"/>
          </a:xfrm>
          <a:prstGeom prst="rect">
            <a:avLst/>
          </a:prstGeom>
        </p:spPr>
      </p:pic>
      <p:pic>
        <p:nvPicPr>
          <p:cNvPr id="15" name="Grafik 18" descr="Præsentation med liggende søjlediagram med massiv udfyldning">
            <a:extLst>
              <a:ext uri="{FF2B5EF4-FFF2-40B4-BE49-F238E27FC236}">
                <a16:creationId xmlns:a16="http://schemas.microsoft.com/office/drawing/2014/main" id="{79BEDAF6-4DA0-F3FC-0578-04824B73191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53147" y="975185"/>
            <a:ext cx="583737" cy="583737"/>
          </a:xfrm>
          <a:prstGeom prst="rect">
            <a:avLst/>
          </a:prstGeom>
        </p:spPr>
      </p:pic>
      <p:sp>
        <p:nvSpPr>
          <p:cNvPr id="17" name="TextBox 16">
            <a:extLst>
              <a:ext uri="{FF2B5EF4-FFF2-40B4-BE49-F238E27FC236}">
                <a16:creationId xmlns:a16="http://schemas.microsoft.com/office/drawing/2014/main" id="{9DE8CF4F-527D-CE94-7289-C8F728B3024B}"/>
              </a:ext>
            </a:extLst>
          </p:cNvPr>
          <p:cNvSpPr txBox="1"/>
          <p:nvPr/>
        </p:nvSpPr>
        <p:spPr>
          <a:xfrm>
            <a:off x="1541324" y="1054252"/>
            <a:ext cx="119130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a-DK" sz="2000" b="1" noProof="0" dirty="0">
                <a:latin typeface="Helvetica" panose="020B0604020202020204" pitchFamily="34" charset="0"/>
                <a:cs typeface="Helvetica" panose="020B0604020202020204" pitchFamily="34" charset="0"/>
              </a:rPr>
              <a:t>FAKTA</a:t>
            </a:r>
          </a:p>
        </p:txBody>
      </p:sp>
      <p:sp>
        <p:nvSpPr>
          <p:cNvPr id="9" name="TextBox 4">
            <a:extLst>
              <a:ext uri="{FF2B5EF4-FFF2-40B4-BE49-F238E27FC236}">
                <a16:creationId xmlns:a16="http://schemas.microsoft.com/office/drawing/2014/main" id="{6256D1E8-11FF-3D2D-EE14-7B2219DA223E}"/>
              </a:ext>
            </a:extLst>
          </p:cNvPr>
          <p:cNvSpPr txBox="1"/>
          <p:nvPr/>
        </p:nvSpPr>
        <p:spPr>
          <a:xfrm>
            <a:off x="3780000" y="158400"/>
            <a:ext cx="438912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da-DK" spc="300" noProof="0" dirty="0">
                <a:latin typeface="Obvia Expanded"/>
              </a:rPr>
              <a:t>LEKTION B</a:t>
            </a:r>
            <a:endParaRPr lang="da-DK" spc="300" noProof="0" dirty="0"/>
          </a:p>
        </p:txBody>
      </p:sp>
    </p:spTree>
    <p:extLst>
      <p:ext uri="{BB962C8B-B14F-4D97-AF65-F5344CB8AC3E}">
        <p14:creationId xmlns:p14="http://schemas.microsoft.com/office/powerpoint/2010/main" val="2483573016"/>
      </p:ext>
    </p:extLst>
  </p:cSld>
  <p:clrMapOvr>
    <a:masterClrMapping/>
  </p:clrMapOvr>
</p:sld>
</file>

<file path=ppt/theme/theme1.xml><?xml version="1.0" encoding="utf-8"?>
<a:theme xmlns:a="http://schemas.openxmlformats.org/drawingml/2006/main" name="HHH_Hjertestop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HHH_Stroke_Master">
  <a:themeElements>
    <a:clrScheme name="HHH">
      <a:dk1>
        <a:srgbClr val="222020"/>
      </a:dk1>
      <a:lt1>
        <a:srgbClr val="FFFFFF"/>
      </a:lt1>
      <a:dk2>
        <a:srgbClr val="222020"/>
      </a:dk2>
      <a:lt2>
        <a:srgbClr val="EBEBEB"/>
      </a:lt2>
      <a:accent1>
        <a:srgbClr val="EFFBC8"/>
      </a:accent1>
      <a:accent2>
        <a:srgbClr val="FF7E79"/>
      </a:accent2>
      <a:accent3>
        <a:srgbClr val="196B24"/>
      </a:accent3>
      <a:accent4>
        <a:srgbClr val="0F9ED5"/>
      </a:accent4>
      <a:accent5>
        <a:srgbClr val="A02B93"/>
      </a:accent5>
      <a:accent6>
        <a:srgbClr val="4EA72E"/>
      </a:accent6>
      <a:hlink>
        <a:srgbClr val="FF7E79"/>
      </a:hlink>
      <a:folHlink>
        <a:srgbClr val="FF7E79"/>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HHH_Tom_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BED96234D237F04BBEE5DBBBEF34F50C" ma:contentTypeVersion="14" ma:contentTypeDescription="Opret et nyt dokument." ma:contentTypeScope="" ma:versionID="093cfe57a9be6de3fdd957892dd360bf">
  <xsd:schema xmlns:xsd="http://www.w3.org/2001/XMLSchema" xmlns:xs="http://www.w3.org/2001/XMLSchema" xmlns:p="http://schemas.microsoft.com/office/2006/metadata/properties" xmlns:ns2="86e0130d-f5f6-47a6-8c90-8a8ffaaefeba" xmlns:ns3="029e9e5a-62a8-43de-a8a6-d008723657e9" targetNamespace="http://schemas.microsoft.com/office/2006/metadata/properties" ma:root="true" ma:fieldsID="c29be3805bee02dd4bfb4ad80f00296c" ns2:_="" ns3:_="">
    <xsd:import namespace="86e0130d-f5f6-47a6-8c90-8a8ffaaefeba"/>
    <xsd:import namespace="029e9e5a-62a8-43de-a8a6-d008723657e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e0130d-f5f6-47a6-8c90-8a8ffaaefeb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93514909-8382-47f4-82b5-c483a11e7db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BillingMetadata" ma:index="21"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29e9e5a-62a8-43de-a8a6-d008723657e9"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f875dd5e-2dfe-4b02-9073-2c00de17b684}" ma:internalName="TaxCatchAll" ma:showField="CatchAllData" ma:web="029e9e5a-62a8-43de-a8a6-d008723657e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029e9e5a-62a8-43de-a8a6-d008723657e9" xsi:nil="true"/>
    <lcf76f155ced4ddcb4097134ff3c332f xmlns="86e0130d-f5f6-47a6-8c90-8a8ffaaefeb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F6A5DD9-3743-46C6-9508-3967F8A45230}">
  <ds:schemaRefs>
    <ds:schemaRef ds:uri="029e9e5a-62a8-43de-a8a6-d008723657e9"/>
    <ds:schemaRef ds:uri="86e0130d-f5f6-47a6-8c90-8a8ffaaefeb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AD5B679-57BA-48FC-AA96-5B3B58CD929A}">
  <ds:schemaRefs>
    <ds:schemaRef ds:uri="029e9e5a-62a8-43de-a8a6-d008723657e9"/>
    <ds:schemaRef ds:uri="86e0130d-f5f6-47a6-8c90-8a8ffaaefeba"/>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6236B268-2E03-4860-AF37-C506816185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581</TotalTime>
  <Words>1562</Words>
  <Application>Microsoft Office PowerPoint</Application>
  <PresentationFormat>Widescreen</PresentationFormat>
  <Paragraphs>205</Paragraphs>
  <Slides>13</Slides>
  <Notes>13</Notes>
  <HiddenSlides>0</HiddenSlides>
  <MMClips>2</MMClips>
  <ScaleCrop>false</ScaleCrop>
  <HeadingPairs>
    <vt:vector size="6" baseType="variant">
      <vt:variant>
        <vt:lpstr>Benyttede skrifttyper</vt:lpstr>
      </vt:variant>
      <vt:variant>
        <vt:i4>6</vt:i4>
      </vt:variant>
      <vt:variant>
        <vt:lpstr>Tema</vt:lpstr>
      </vt:variant>
      <vt:variant>
        <vt:i4>4</vt:i4>
      </vt:variant>
      <vt:variant>
        <vt:lpstr>Slidetitler</vt:lpstr>
      </vt:variant>
      <vt:variant>
        <vt:i4>13</vt:i4>
      </vt:variant>
    </vt:vector>
  </HeadingPairs>
  <TitlesOfParts>
    <vt:vector size="23" baseType="lpstr">
      <vt:lpstr>Helvetica</vt:lpstr>
      <vt:lpstr>Arial,Sans-Serif</vt:lpstr>
      <vt:lpstr>Obvia Expanded</vt:lpstr>
      <vt:lpstr>Arial</vt:lpstr>
      <vt:lpstr>Calibri</vt:lpstr>
      <vt:lpstr>Aptos</vt:lpstr>
      <vt:lpstr>HHH_Hjertestop_Master</vt:lpstr>
      <vt:lpstr>HHH_Stroke_Master</vt:lpstr>
      <vt:lpstr>1_HHH_Stroke_Master</vt:lpstr>
      <vt:lpstr>HHH_Tom_Master</vt:lpstr>
      <vt:lpstr> Lektion B:  Ring OP</vt:lpstr>
      <vt:lpstr>PowerPoint-præsentation</vt:lpstr>
      <vt:lpstr>PowerPoint-præsentation</vt:lpstr>
      <vt:lpstr>ER DET HJERTESTOP?</vt:lpstr>
      <vt:lpstr>NORMAL OG IKKE-NORMAL VEJRTRÆKNING </vt:lpstr>
      <vt:lpstr>SÅDAN SKABER DU FRI LUFTVEJ</vt:lpstr>
      <vt:lpstr>UNDERSØG OM  PERSONEN  TRÆKKER VEJRET</vt:lpstr>
      <vt:lpstr>ØVELSE</vt:lpstr>
      <vt:lpstr>RING OP</vt:lpstr>
      <vt:lpstr>ALARMOPKALD VED HJERTESTOP</vt:lpstr>
      <vt:lpstr>ALARMERING</vt:lpstr>
      <vt:lpstr>  </vt:lpstr>
      <vt:lpstr>OPSAMLING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Maria Jacobsen</dc:creator>
  <cp:lastModifiedBy>Celine Ankjær Jeppesen</cp:lastModifiedBy>
  <cp:revision>162</cp:revision>
  <dcterms:created xsi:type="dcterms:W3CDTF">2024-04-08T09:09:07Z</dcterms:created>
  <dcterms:modified xsi:type="dcterms:W3CDTF">2025-05-15T08:22:32Z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0x010100BED96234D237F04BBEE5DBBBEF34F50C</vt:lpwstr>
  </property>
  <property fmtid="{D5CDD505-2E9C-101B-9397-08002B2CF9AE}" pid="3" name="MediaServiceImageTags">
    <vt:lpwstr/>
  </property>
</Properties>
</file>